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727" r:id="rId3"/>
    <p:sldId id="728" r:id="rId4"/>
    <p:sldId id="264" r:id="rId5"/>
    <p:sldId id="733" r:id="rId6"/>
    <p:sldId id="734" r:id="rId7"/>
    <p:sldId id="744" r:id="rId8"/>
    <p:sldId id="743" r:id="rId9"/>
    <p:sldId id="747" r:id="rId10"/>
    <p:sldId id="750" r:id="rId11"/>
    <p:sldId id="748" r:id="rId12"/>
    <p:sldId id="742" r:id="rId13"/>
    <p:sldId id="740" r:id="rId14"/>
    <p:sldId id="738" r:id="rId15"/>
    <p:sldId id="731" r:id="rId16"/>
    <p:sldId id="745" r:id="rId17"/>
    <p:sldId id="746" r:id="rId18"/>
    <p:sldId id="729" r:id="rId19"/>
    <p:sldId id="735" r:id="rId20"/>
    <p:sldId id="732" r:id="rId2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80" d="100"/>
          <a:sy n="80" d="100"/>
        </p:scale>
        <p:origin x="1036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54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8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89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file://rki.local/daten/Wissdaten/RKI_nCoV-Lage/3.Kommunikation/3.7.Lageberichte/2021-06-25/Karten/A-ImportLaender.png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4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04. August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04.08.2021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Verlauf der 7-Tage-Inzidenz von Hospitalisierten nach Altersgruppe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7988C66-EACD-4D4D-9413-7F205FE9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4" y="1364191"/>
            <a:ext cx="6972531" cy="33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7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14B2B-C139-4BDB-AF19-ECFC7F2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FA5646-44A6-4C5A-A397-FD438854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D04CC2-F228-4645-B4ED-788A5C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hospitalisierten COVID-19-Fälle nach Altersgruppe und Meldewoche (</a:t>
            </a:r>
            <a:r>
              <a:rPr lang="de-DE" dirty="0">
                <a:highlight>
                  <a:srgbClr val="FFFF00"/>
                </a:highlight>
              </a:rPr>
              <a:t>Stand 21.07.2021</a:t>
            </a:r>
            <a:r>
              <a:rPr lang="de-DE" dirty="0"/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468FE4-0A73-4C20-91A8-345FAE52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1384251"/>
            <a:ext cx="7187184" cy="33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2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5D264D-21FD-4C20-BB92-3AA7AE32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Hospitalisierte COVID-19-Fälle/100.000 Einwohner nach Altersgruppe und Meldewoche (Stand 03.08.2021) 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9A8DC9E-99D7-4580-B5A8-C297075C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6C780C-4F0B-4976-84C5-1068B615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56FDC35-F87A-46BC-9B3C-7669A5D80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89" y="1527289"/>
            <a:ext cx="6308022" cy="30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</a:t>
            </a:r>
            <a:br>
              <a:rPr lang="de-DE" dirty="0"/>
            </a:br>
            <a:r>
              <a:rPr lang="de-DE" dirty="0"/>
              <a:t>(Stand 03.08.2021) 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E6898B6-4436-4A28-9447-D810CBB0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580688-D3B8-4F92-B9DC-721A9154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FCB1C9-3889-40E9-84E3-02516C6F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39" y="1439189"/>
            <a:ext cx="5871368" cy="32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4BF981-8486-4D2D-9E4C-1BDAF14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971CBB-DA59-427D-9C1F-466C5267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62E2938-429D-4EB5-9F59-8C630558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COVID-19-Patient*innen aktuell in intensivmedizinischer Behandlung (Stand 03.08.2021)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0C9B0E-2305-4FD2-AAC4-6137AD53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12" y="1426762"/>
            <a:ext cx="6861976" cy="34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3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Expositionsländer importierter Fälle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E31064-E670-4BD7-8783-E7EB039B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13" y="995549"/>
            <a:ext cx="5697573" cy="4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B28E40-C502-4644-A6E9-5C055781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3DC9E-9EB5-42AA-92A9-D814E76A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9424E2-DEDA-43F6-ADE1-5ADCFB58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631"/>
            <a:ext cx="7983646" cy="714291"/>
          </a:xfrm>
        </p:spPr>
        <p:txBody>
          <a:bodyPr/>
          <a:lstStyle/>
          <a:p>
            <a:r>
              <a:rPr lang="de-DE" dirty="0"/>
              <a:t>Exposition im Ausland (Stand: 03.08.2021)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33F583-9D39-4DA5-924D-3536EC27189A}"/>
              </a:ext>
            </a:extLst>
          </p:cNvPr>
          <p:cNvSpPr txBox="1"/>
          <p:nvPr/>
        </p:nvSpPr>
        <p:spPr>
          <a:xfrm>
            <a:off x="7002049" y="3562779"/>
            <a:ext cx="2141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Fälle ohne Angaben zum Expositionsort sind Vergleichbar mit Fällen mit Exposition in Deutschland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F6B53A-BD67-40B8-8EFA-C4FBFE2FB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4" y="847922"/>
            <a:ext cx="6698025" cy="38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de-DE" dirty="0">
                <a:latin typeface="Calibri"/>
              </a:rPr>
              <a:t>04.08.2021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17</a:t>
            </a:fld>
            <a:endParaRPr lang="de-DE">
              <a:latin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2" y="173420"/>
            <a:ext cx="7950319" cy="714291"/>
          </a:xfrm>
        </p:spPr>
        <p:txBody>
          <a:bodyPr/>
          <a:lstStyle/>
          <a:p>
            <a:r>
              <a:rPr lang="de-DE" dirty="0"/>
              <a:t>Expositionsländer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2FFA52BD-9620-46E2-832D-2118AAB3E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81672"/>
              </p:ext>
            </p:extLst>
          </p:nvPr>
        </p:nvGraphicFramePr>
        <p:xfrm>
          <a:off x="1110641" y="1042035"/>
          <a:ext cx="5164900" cy="323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25">
                  <a:extLst>
                    <a:ext uri="{9D8B030D-6E8A-4147-A177-3AD203B41FA5}">
                      <a16:colId xmlns:a16="http://schemas.microsoft.com/office/drawing/2014/main" val="3000147292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3033587452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3893561964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959443007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2309067234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2776589622"/>
                    </a:ext>
                  </a:extLst>
                </a:gridCol>
              </a:tblGrid>
              <a:tr h="44978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Expositionsland (Nennungen)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MW27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MW28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MW29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MW30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Gesamt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9492766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effectLst/>
                          <a:latin typeface="Arial" panose="020B0604020202020204" pitchFamily="34" charset="0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1.481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57285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12064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62771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4745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Griechenland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77067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63323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Südeuropa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0735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57786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4676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323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1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7C884E8-2E46-49DF-9F81-DE14754C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255" y="1449004"/>
            <a:ext cx="2625517" cy="179822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5F1B95-9067-4A57-9C9D-42EF1753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984A73-40EE-404A-AD52-9F03622A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F37303-5020-4541-9CC0-E35459A4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Trend (aus </a:t>
            </a:r>
            <a:r>
              <a:rPr lang="de-DE" dirty="0" err="1"/>
              <a:t>Indikatorenbericht</a:t>
            </a:r>
            <a:r>
              <a:rPr lang="de-DE" dirty="0"/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915784-36FA-403B-B0CD-35E19B95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9004"/>
            <a:ext cx="5566202" cy="18393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5DA8013-25C3-4A4C-9637-1D30AE029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167241"/>
            <a:ext cx="5566202" cy="17982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6BFDC9-8DB8-4755-B1B3-544A1DF69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255" y="3070932"/>
            <a:ext cx="2807702" cy="1839319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2D9FA6B1-FF74-4EDC-AF2F-5E2BD2D9747B}"/>
              </a:ext>
            </a:extLst>
          </p:cNvPr>
          <p:cNvSpPr txBox="1">
            <a:spLocks/>
          </p:cNvSpPr>
          <p:nvPr/>
        </p:nvSpPr>
        <p:spPr>
          <a:xfrm>
            <a:off x="717226" y="49196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de-DE">
                <a:latin typeface="Calibri"/>
              </a:rPr>
              <a:t>04.08.2021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8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0993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63B01A-B3EC-4CD2-91E0-47E14396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42" y="809110"/>
            <a:ext cx="6411213" cy="255295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6239EE-6D91-45BB-BA67-E98F1A6E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41" y="3362067"/>
            <a:ext cx="6411213" cy="12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6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798EA6-C4A4-47EB-8297-B9F280AA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10" y="1145069"/>
            <a:ext cx="6447826" cy="35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4A7A07-EFA3-415F-A833-F35BB8D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016" y="4551700"/>
            <a:ext cx="1578150" cy="223846"/>
          </a:xfrm>
        </p:spPr>
        <p:txBody>
          <a:bodyPr/>
          <a:lstStyle/>
          <a:p>
            <a:r>
              <a:rPr lang="de-DE"/>
              <a:t>28.07.2021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66B7F7-C025-4BB7-A8E8-D443336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C1BC02-4B00-49A4-B7ED-6364DC8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Indikatorbericht für die Bundesländer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2260F2-9596-42B1-B26D-8FDC0CB4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1250098"/>
            <a:ext cx="6025896" cy="22760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394360-682D-4C1E-99A9-F9330B19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08" y="3526193"/>
            <a:ext cx="6025896" cy="8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FF6A70-A0A4-435D-9413-C81FD9AB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53" y="972466"/>
            <a:ext cx="6840569" cy="37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3" y="142468"/>
            <a:ext cx="6910277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n=15.373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12204A-2F6E-4A41-BE36-829A87C69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177" y="782084"/>
            <a:ext cx="5807646" cy="40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4A165-8FB4-45E2-BCC6-F6B8F82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6E0400-80A2-4AEC-903D-7F7E7B88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7FAD3B-4549-4F9D-9532-5B8AF035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0" y="102393"/>
            <a:ext cx="7983646" cy="714291"/>
          </a:xfrm>
        </p:spPr>
        <p:txBody>
          <a:bodyPr/>
          <a:lstStyle/>
          <a:p>
            <a:r>
              <a:rPr lang="de-DE" dirty="0"/>
              <a:t>Trend – Entwicklung der 7-Tage-Inzidenz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CFAA85-3691-4209-9B1B-AC9D603B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68" y="647276"/>
            <a:ext cx="6076064" cy="428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AC50DB-9AF5-4607-A5F6-8C3A0D90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FA7E02-3AD8-4333-B6AE-925C8561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436DE0-1193-471B-BDD1-B2C487D0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Wochenvergleich der 7-Tage Inzidenz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E68A6BA-04F4-4C71-8FFD-807C1A42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92" y="519775"/>
            <a:ext cx="6269815" cy="44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DC77C7-B07A-4A7E-B696-E03336E8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6F15B5-FB96-4847-8FD3-F188D8FC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7474521C-11AE-4B4B-A9C6-7F062734BC76}"/>
              </a:ext>
            </a:extLst>
          </p:cNvPr>
          <p:cNvSpPr txBox="1">
            <a:spLocks/>
          </p:cNvSpPr>
          <p:nvPr/>
        </p:nvSpPr>
        <p:spPr>
          <a:xfrm>
            <a:off x="456088" y="0"/>
            <a:ext cx="7983646" cy="965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Todesfälle während der letzten 14 Tage nach Landkreis </a:t>
            </a:r>
          </a:p>
          <a:p>
            <a:r>
              <a:rPr lang="de-DE" dirty="0"/>
              <a:t>(n=291)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E174E6-083F-4192-9B59-D4166447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03" y="519373"/>
            <a:ext cx="6172794" cy="43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14B2B-C139-4BDB-AF19-ECFC7F2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FA5646-44A6-4C5A-A397-FD438854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D04CC2-F228-4645-B4ED-788A5C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 (Stand 03.08.2021)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E58A06-3726-48B7-B50D-FD921DAC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89" y="1352695"/>
            <a:ext cx="6985221" cy="34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14B2B-C139-4BDB-AF19-ECFC7F2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04.08.2021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FA5646-44A6-4C5A-A397-FD438854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D04CC2-F228-4645-B4ED-788A5C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hospitalisierter COVID-19-Fälle nach Landkreis (Stand 04.08.2021)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753624-83D2-4F1C-AB43-4D9644E5C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95" y="1352695"/>
            <a:ext cx="4997010" cy="35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Bildschirmpräsentation (16:9)</PresentationFormat>
  <Paragraphs>136</Paragraphs>
  <Slides>20</Slides>
  <Notes>7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ＭＳ 明朝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n=15.373 (COVID-19)</vt:lpstr>
      <vt:lpstr>Trend – Entwicklung der 7-Tage-Inzidenz</vt:lpstr>
      <vt:lpstr>Wochenvergleich der 7-Tage Inzidenz</vt:lpstr>
      <vt:lpstr>PowerPoint-Präsentation</vt:lpstr>
      <vt:lpstr>7-Tage-Inzidenz der COVID-19-Fälle nach Altersgruppe und Meldewoche (Stand 03.08.2021)</vt:lpstr>
      <vt:lpstr>7-Tage-Inzidenz hospitalisierter COVID-19-Fälle nach Landkreis (Stand 04.08.2021)</vt:lpstr>
      <vt:lpstr>Verlauf der 7-Tage-Inzidenz von Hospitalisierten nach Altersgruppe</vt:lpstr>
      <vt:lpstr>7-Tage-Inzidenz der hospitalisierten COVID-19-Fälle nach Altersgruppe und Meldewoche (Stand 21.07.2021)</vt:lpstr>
      <vt:lpstr>Hospitalisierte COVID-19-Fälle/100.000 Einwohner nach Altersgruppe und Meldewoche (Stand 03.08.2021) </vt:lpstr>
      <vt:lpstr>Anzahl COVID-19-Todesfälle nach Sterbewoche (Stand 03.08.2021) </vt:lpstr>
      <vt:lpstr>COVID-19-Patient*innen aktuell in intensivmedizinischer Behandlung (Stand 03.08.2021)</vt:lpstr>
      <vt:lpstr>Expositionsländer importierter Fälle </vt:lpstr>
      <vt:lpstr>Exposition im Ausland (Stand: 03.08.2021)</vt:lpstr>
      <vt:lpstr>Expositionsländer</vt:lpstr>
      <vt:lpstr>Entwicklung Trend (aus Indikatorenbericht)</vt:lpstr>
      <vt:lpstr>Indikatorbericht</vt:lpstr>
      <vt:lpstr>Indikatorbericht für die Bundesländer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Krings, Amrei</cp:lastModifiedBy>
  <cp:revision>368</cp:revision>
  <dcterms:created xsi:type="dcterms:W3CDTF">2015-11-02T12:29:13Z</dcterms:created>
  <dcterms:modified xsi:type="dcterms:W3CDTF">2021-08-04T08:01:58Z</dcterms:modified>
</cp:coreProperties>
</file>