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243849" y="3100498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329384" y="3522725"/>
            <a:ext cx="6691671" cy="8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384224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991185" y="3247992"/>
            <a:ext cx="30298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31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KW30: 114 Einsendungen (+17)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KW29: 5887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21220" y="277654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37673" y="246022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923357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59872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28 Arztpraxen (+14)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337DC9-C319-4BB7-A0DE-E22037C3DB1C}"/>
              </a:ext>
            </a:extLst>
          </p:cNvPr>
          <p:cNvSpPr txBox="1"/>
          <p:nvPr/>
        </p:nvSpPr>
        <p:spPr>
          <a:xfrm>
            <a:off x="510790" y="2355198"/>
            <a:ext cx="372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keine Influenzavirusnachweise, kein SARS-CoV-2,</a:t>
            </a:r>
          </a:p>
          <a:p>
            <a:r>
              <a:rPr lang="de-DE" sz="1400" dirty="0"/>
              <a:t>kein HMPV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10790" y="2046217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80% positive Virusnachweise (+3%)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FCD28A-D128-4AC8-B464-78D89AC71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6747"/>
            <a:ext cx="9144000" cy="1865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9CD949-FD0A-45B2-A79E-1B31F52A3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2" y="343586"/>
            <a:ext cx="4204443" cy="14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591457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89976" y="1170776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633585" y="1492043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812526" y="1349371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72903" y="1492043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61658" y="1170776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510417" y="1226230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62059" y="150007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B94E5ED-F039-4EA3-9437-F9095704325A}"/>
              </a:ext>
            </a:extLst>
          </p:cNvPr>
          <p:cNvSpPr txBox="1"/>
          <p:nvPr/>
        </p:nvSpPr>
        <p:spPr>
          <a:xfrm>
            <a:off x="4022039" y="6257939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alle PIV-3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14E97E-DF75-4C8B-841C-15605420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" y="2051184"/>
            <a:ext cx="9102117" cy="27556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906DAD-CD6B-48A9-BE65-31A5BA1B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88" y="4879994"/>
            <a:ext cx="2335541" cy="14038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09A330-37BC-4CAE-8F90-1C3776FDE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186" y="4887678"/>
            <a:ext cx="2335541" cy="14038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2BCB35-C39C-4C9B-BF35-A5374222E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67" y="4887678"/>
            <a:ext cx="2322759" cy="13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SARS-CoV-2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1EC12C-0614-4465-B0FC-929B5D9FABC4}"/>
              </a:ext>
            </a:extLst>
          </p:cNvPr>
          <p:cNvSpPr txBox="1"/>
          <p:nvPr/>
        </p:nvSpPr>
        <p:spPr>
          <a:xfrm>
            <a:off x="6990707" y="6019898"/>
            <a:ext cx="572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Delta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66F89D-524B-493A-B7D5-9E0DDDC7AA82}"/>
              </a:ext>
            </a:extLst>
          </p:cNvPr>
          <p:cNvSpPr/>
          <p:nvPr/>
        </p:nvSpPr>
        <p:spPr>
          <a:xfrm>
            <a:off x="7723626" y="6031570"/>
            <a:ext cx="572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Delta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C68C2C-BBCF-4788-BC1F-B39367623EA6}"/>
              </a:ext>
            </a:extLst>
          </p:cNvPr>
          <p:cNvSpPr/>
          <p:nvPr/>
        </p:nvSpPr>
        <p:spPr>
          <a:xfrm>
            <a:off x="7276715" y="6231135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Alpha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4BDB5A-7CFB-400F-B84B-75E5F2E9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171641"/>
            <a:ext cx="8913124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8AA5DE-78B2-48A7-8E78-6B9BE5BCD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29" y="3991652"/>
            <a:ext cx="5492433" cy="20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961BDC-225C-44C6-B298-B8F49ADB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793"/>
            <a:ext cx="9144000" cy="25864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5E7FC0-6557-4A3D-A07E-95E010E8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69" y="4832734"/>
            <a:ext cx="2534865" cy="15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Bildschirmpräsentation (4:3)</PresentationFormat>
  <Paragraphs>32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282</cp:revision>
  <cp:lastPrinted>2020-12-17T20:27:56Z</cp:lastPrinted>
  <dcterms:created xsi:type="dcterms:W3CDTF">2015-11-02T12:29:13Z</dcterms:created>
  <dcterms:modified xsi:type="dcterms:W3CDTF">2021-08-03T15:41:39Z</dcterms:modified>
</cp:coreProperties>
</file>