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16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623731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erfasst,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wieder gestiegen (2,96 %)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3C3165E-EADD-409E-9F42-E2F5E5E0D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8509"/>
            <a:ext cx="8387860" cy="496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179512" y="5757063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vorhanden, Auslastung bei &lt;30%</a:t>
            </a:r>
          </a:p>
          <a:p>
            <a:r>
              <a:rPr lang="de-DE" dirty="0"/>
              <a:t>Sommer 2020: </a:t>
            </a:r>
            <a:r>
              <a:rPr lang="de-DE" dirty="0" err="1"/>
              <a:t>Positivenanteil</a:t>
            </a:r>
            <a:r>
              <a:rPr lang="de-DE" dirty="0"/>
              <a:t> 13 Wochen &lt;1%</a:t>
            </a:r>
          </a:p>
          <a:p>
            <a:r>
              <a:rPr lang="de-DE" dirty="0"/>
              <a:t>Sommer 2021: </a:t>
            </a:r>
            <a:r>
              <a:rPr lang="de-DE" dirty="0" err="1"/>
              <a:t>Positivenanteil</a:t>
            </a:r>
            <a:r>
              <a:rPr lang="de-DE" dirty="0"/>
              <a:t> 2 Wochen &lt;1%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562787E-AD0F-4546-B024-2A32B15F5A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Testzahlen und Positivquote</vt:lpstr>
      <vt:lpstr>Auslastung der Kapazitäten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176</cp:revision>
  <dcterms:created xsi:type="dcterms:W3CDTF">2020-11-18T09:03:03Z</dcterms:created>
  <dcterms:modified xsi:type="dcterms:W3CDTF">2021-08-04T08:21:36Z</dcterms:modified>
</cp:coreProperties>
</file>