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76" r:id="rId2"/>
    <p:sldId id="588" r:id="rId3"/>
    <p:sldId id="578" r:id="rId4"/>
    <p:sldId id="587" r:id="rId5"/>
    <p:sldId id="611" r:id="rId6"/>
    <p:sldId id="637" r:id="rId7"/>
    <p:sldId id="630" r:id="rId8"/>
    <p:sldId id="629" r:id="rId9"/>
    <p:sldId id="634" r:id="rId10"/>
    <p:sldId id="635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E6E6"/>
    <a:srgbClr val="006EC7"/>
    <a:srgbClr val="66A8DD"/>
    <a:srgbClr val="045AA6"/>
    <a:srgbClr val="D0D8E8"/>
    <a:srgbClr val="E9EDF4"/>
    <a:srgbClr val="367BB8"/>
    <a:srgbClr val="338BD2"/>
    <a:srgbClr val="4D8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968" autoAdjust="0"/>
  </p:normalViewPr>
  <p:slideViewPr>
    <p:cSldViewPr snapToGrid="0" snapToObjects="1">
      <p:cViewPr varScale="1">
        <p:scale>
          <a:sx n="59" d="100"/>
          <a:sy n="59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81" d="100"/>
        <a:sy n="81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ki.local\daten\Projekte\FG36_AGI\Wochenberichte\Auswertung\KI_2015\KI_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9622203058803"/>
          <c:y val="0.20164668006039657"/>
          <c:w val="0.86456732367649447"/>
          <c:h val="0.67474901367813755"/>
        </c:manualLayout>
      </c:layout>
      <c:barChart>
        <c:barDir val="col"/>
        <c:grouping val="clustered"/>
        <c:varyColors val="0"/>
        <c:ser>
          <c:idx val="6"/>
          <c:order val="6"/>
          <c:tx>
            <c:v>Jahresgrenze</c:v>
          </c:tx>
          <c:spPr>
            <a:solidFill>
              <a:schemeClr val="tx1"/>
            </a:solidFill>
          </c:spPr>
          <c:invertIfNegative val="0"/>
          <c:val>
            <c:numRef>
              <c:f>Jahresgrenze!$B$1:$B$148</c:f>
              <c:numCache>
                <c:formatCode>General</c:formatCode>
                <c:ptCount val="1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12000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12000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12000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C-463E-8D98-68145BA5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236432768"/>
        <c:axId val="236439040"/>
      </c:barChart>
      <c:lineChart>
        <c:grouping val="standard"/>
        <c:varyColors val="0"/>
        <c:ser>
          <c:idx val="0"/>
          <c:order val="0"/>
          <c:tx>
            <c:v>0 bis 4 Jahre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KI_2015!$C$821:$C$967</c:f>
              <c:strCache>
                <c:ptCount val="14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1</c:v>
                </c:pt>
                <c:pt idx="66">
                  <c:v>2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17</c:v>
                </c:pt>
                <c:pt idx="82">
                  <c:v>18</c:v>
                </c:pt>
                <c:pt idx="83">
                  <c:v>19</c:v>
                </c:pt>
                <c:pt idx="84">
                  <c:v>20</c:v>
                </c:pt>
                <c:pt idx="85">
                  <c:v>21</c:v>
                </c:pt>
                <c:pt idx="86">
                  <c:v>22</c:v>
                </c:pt>
                <c:pt idx="87">
                  <c:v>23</c:v>
                </c:pt>
                <c:pt idx="88">
                  <c:v>24</c:v>
                </c:pt>
                <c:pt idx="89">
                  <c:v>25</c:v>
                </c:pt>
                <c:pt idx="90">
                  <c:v>26</c:v>
                </c:pt>
                <c:pt idx="91">
                  <c:v>27</c:v>
                </c:pt>
                <c:pt idx="92">
                  <c:v>28</c:v>
                </c:pt>
                <c:pt idx="93">
                  <c:v>29</c:v>
                </c:pt>
                <c:pt idx="94">
                  <c:v>30</c:v>
                </c:pt>
                <c:pt idx="95">
                  <c:v>31</c:v>
                </c:pt>
                <c:pt idx="96">
                  <c:v>32</c:v>
                </c:pt>
                <c:pt idx="97">
                  <c:v>33</c:v>
                </c:pt>
                <c:pt idx="98">
                  <c:v>34</c:v>
                </c:pt>
                <c:pt idx="99">
                  <c:v>35</c:v>
                </c:pt>
                <c:pt idx="100">
                  <c:v>36</c:v>
                </c:pt>
                <c:pt idx="101">
                  <c:v>37</c:v>
                </c:pt>
                <c:pt idx="102">
                  <c:v>38</c:v>
                </c:pt>
                <c:pt idx="103">
                  <c:v>39</c:v>
                </c:pt>
                <c:pt idx="104">
                  <c:v>40</c:v>
                </c:pt>
                <c:pt idx="105">
                  <c:v>41</c:v>
                </c:pt>
                <c:pt idx="106">
                  <c:v>42</c:v>
                </c:pt>
                <c:pt idx="107">
                  <c:v>43</c:v>
                </c:pt>
                <c:pt idx="108">
                  <c:v>44</c:v>
                </c:pt>
                <c:pt idx="109">
                  <c:v>45</c:v>
                </c:pt>
                <c:pt idx="110">
                  <c:v>46</c:v>
                </c:pt>
                <c:pt idx="111">
                  <c:v>47</c:v>
                </c:pt>
                <c:pt idx="112">
                  <c:v>48</c:v>
                </c:pt>
                <c:pt idx="113">
                  <c:v>49</c:v>
                </c:pt>
                <c:pt idx="114">
                  <c:v>50</c:v>
                </c:pt>
                <c:pt idx="115">
                  <c:v>51</c:v>
                </c:pt>
                <c:pt idx="116">
                  <c:v>52</c:v>
                </c:pt>
                <c:pt idx="117">
                  <c:v>53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</c:strCache>
            </c:strRef>
          </c:cat>
          <c:val>
            <c:numRef>
              <c:f>KI_2015!$F$821:$F$968</c:f>
              <c:numCache>
                <c:formatCode>0</c:formatCode>
                <c:ptCount val="148"/>
                <c:pt idx="0">
                  <c:v>3630.323974609375</c:v>
                </c:pt>
                <c:pt idx="1">
                  <c:v>3899.614013671875</c:v>
                </c:pt>
                <c:pt idx="2">
                  <c:v>3864.4658203125</c:v>
                </c:pt>
                <c:pt idx="3">
                  <c:v>4090.64501953125</c:v>
                </c:pt>
                <c:pt idx="4">
                  <c:v>3413.386962890625</c:v>
                </c:pt>
                <c:pt idx="5">
                  <c:v>4398.6552734375</c:v>
                </c:pt>
                <c:pt idx="6">
                  <c:v>4306.986328125</c:v>
                </c:pt>
                <c:pt idx="7">
                  <c:v>4950.23095703125</c:v>
                </c:pt>
                <c:pt idx="8">
                  <c:v>5071.54736328125</c:v>
                </c:pt>
                <c:pt idx="9">
                  <c:v>4725.15283203125</c:v>
                </c:pt>
                <c:pt idx="10">
                  <c:v>5217.845703125</c:v>
                </c:pt>
                <c:pt idx="11">
                  <c:v>5668.076171875</c:v>
                </c:pt>
                <c:pt idx="12">
                  <c:v>2663.301025390625</c:v>
                </c:pt>
                <c:pt idx="13">
                  <c:v>2683.846923828125</c:v>
                </c:pt>
                <c:pt idx="14">
                  <c:v>4127.76220703125</c:v>
                </c:pt>
                <c:pt idx="15">
                  <c:v>5258.2392578125</c:v>
                </c:pt>
                <c:pt idx="16">
                  <c:v>6619.45458984375</c:v>
                </c:pt>
                <c:pt idx="17">
                  <c:v>7729.0478515625</c:v>
                </c:pt>
                <c:pt idx="18">
                  <c:v>7707.88720703125</c:v>
                </c:pt>
                <c:pt idx="19">
                  <c:v>7300.1220703125</c:v>
                </c:pt>
                <c:pt idx="20">
                  <c:v>6684.4140625</c:v>
                </c:pt>
                <c:pt idx="21">
                  <c:v>6151.71044921875</c:v>
                </c:pt>
                <c:pt idx="22">
                  <c:v>5618.47265625</c:v>
                </c:pt>
                <c:pt idx="23">
                  <c:v>5103.490234375</c:v>
                </c:pt>
                <c:pt idx="24">
                  <c:v>5090.50439453125</c:v>
                </c:pt>
                <c:pt idx="25">
                  <c:v>4772.74658203125</c:v>
                </c:pt>
                <c:pt idx="26">
                  <c:v>5141.04248046875</c:v>
                </c:pt>
                <c:pt idx="27">
                  <c:v>4718.67919921875</c:v>
                </c:pt>
                <c:pt idx="28">
                  <c:v>3432.533203125</c:v>
                </c:pt>
                <c:pt idx="29">
                  <c:v>2884.92431640625</c:v>
                </c:pt>
                <c:pt idx="30">
                  <c:v>2596.822265625</c:v>
                </c:pt>
                <c:pt idx="31">
                  <c:v>2885.739501953125</c:v>
                </c:pt>
                <c:pt idx="32">
                  <c:v>3579.54150390625</c:v>
                </c:pt>
                <c:pt idx="33">
                  <c:v>3397.0966796875</c:v>
                </c:pt>
                <c:pt idx="34">
                  <c:v>2622.351318359375</c:v>
                </c:pt>
                <c:pt idx="35">
                  <c:v>2807.44921875</c:v>
                </c:pt>
                <c:pt idx="36">
                  <c:v>1977.4849853515625</c:v>
                </c:pt>
                <c:pt idx="37">
                  <c:v>2175.581298828125</c:v>
                </c:pt>
                <c:pt idx="38">
                  <c:v>2250.268798828125</c:v>
                </c:pt>
                <c:pt idx="39">
                  <c:v>2448.060546875</c:v>
                </c:pt>
                <c:pt idx="40">
                  <c:v>2257.9873046875</c:v>
                </c:pt>
                <c:pt idx="41">
                  <c:v>2371.7275390625</c:v>
                </c:pt>
                <c:pt idx="42">
                  <c:v>1785.425048828125</c:v>
                </c:pt>
                <c:pt idx="43">
                  <c:v>1803.7652587890625</c:v>
                </c:pt>
                <c:pt idx="44">
                  <c:v>1548.15625</c:v>
                </c:pt>
                <c:pt idx="45">
                  <c:v>1487.59619140625</c:v>
                </c:pt>
                <c:pt idx="46">
                  <c:v>1758.3236083984375</c:v>
                </c:pt>
                <c:pt idx="47">
                  <c:v>1939.6256103515625</c:v>
                </c:pt>
                <c:pt idx="48">
                  <c:v>2240.415283203125</c:v>
                </c:pt>
                <c:pt idx="49">
                  <c:v>2652.1728515625</c:v>
                </c:pt>
                <c:pt idx="50">
                  <c:v>3478.643798828125</c:v>
                </c:pt>
                <c:pt idx="51">
                  <c:v>3913.492919921875</c:v>
                </c:pt>
                <c:pt idx="52">
                  <c:v>3204.2705078125</c:v>
                </c:pt>
                <c:pt idx="53">
                  <c:v>4466.107421875</c:v>
                </c:pt>
                <c:pt idx="54">
                  <c:v>4254.03271484375</c:v>
                </c:pt>
                <c:pt idx="55">
                  <c:v>4534.82958984375</c:v>
                </c:pt>
                <c:pt idx="56">
                  <c:v>4013.227783203125</c:v>
                </c:pt>
                <c:pt idx="57">
                  <c:v>4590.033203125</c:v>
                </c:pt>
                <c:pt idx="58">
                  <c:v>4856.65625</c:v>
                </c:pt>
                <c:pt idx="59">
                  <c:v>4832.7822265625</c:v>
                </c:pt>
                <c:pt idx="60">
                  <c:v>4834.27490234375</c:v>
                </c:pt>
                <c:pt idx="61">
                  <c:v>4719.89697265625</c:v>
                </c:pt>
                <c:pt idx="62">
                  <c:v>5239.8154296875</c:v>
                </c:pt>
                <c:pt idx="63">
                  <c:v>5153.8935546875</c:v>
                </c:pt>
                <c:pt idx="64">
                  <c:v>2202.916015625</c:v>
                </c:pt>
                <c:pt idx="65">
                  <c:v>2870.071044921875</c:v>
                </c:pt>
                <c:pt idx="66">
                  <c:v>3306.259765625</c:v>
                </c:pt>
                <c:pt idx="67">
                  <c:v>4747.20947265625</c:v>
                </c:pt>
                <c:pt idx="68">
                  <c:v>6622.12353515625</c:v>
                </c:pt>
                <c:pt idx="69">
                  <c:v>7944.994140625</c:v>
                </c:pt>
                <c:pt idx="70">
                  <c:v>8302.755859375</c:v>
                </c:pt>
                <c:pt idx="71">
                  <c:v>7505.642578125</c:v>
                </c:pt>
                <c:pt idx="72">
                  <c:v>6574.056640625</c:v>
                </c:pt>
                <c:pt idx="73">
                  <c:v>6668.267578125</c:v>
                </c:pt>
                <c:pt idx="74">
                  <c:v>6570.01025390625</c:v>
                </c:pt>
                <c:pt idx="75">
                  <c:v>6546.5693359375</c:v>
                </c:pt>
                <c:pt idx="76">
                  <c:v>5043.39892578125</c:v>
                </c:pt>
                <c:pt idx="77">
                  <c:v>2376.635986328125</c:v>
                </c:pt>
                <c:pt idx="78">
                  <c:v>1527.9149169921875</c:v>
                </c:pt>
                <c:pt idx="79">
                  <c:v>790.8538818359375</c:v>
                </c:pt>
                <c:pt idx="80">
                  <c:v>715.18035888671875</c:v>
                </c:pt>
                <c:pt idx="81">
                  <c:v>796.80377197265625</c:v>
                </c:pt>
                <c:pt idx="82">
                  <c:v>607.614990234375</c:v>
                </c:pt>
                <c:pt idx="83">
                  <c:v>747.9600830078125</c:v>
                </c:pt>
                <c:pt idx="84">
                  <c:v>654.51611328125</c:v>
                </c:pt>
                <c:pt idx="85">
                  <c:v>544.78228759765625</c:v>
                </c:pt>
                <c:pt idx="86">
                  <c:v>768.909423828125</c:v>
                </c:pt>
                <c:pt idx="87">
                  <c:v>542.14794921875</c:v>
                </c:pt>
                <c:pt idx="88">
                  <c:v>746.549072265625</c:v>
                </c:pt>
                <c:pt idx="89">
                  <c:v>1196.7275390625</c:v>
                </c:pt>
                <c:pt idx="90">
                  <c:v>1610.4173583984375</c:v>
                </c:pt>
                <c:pt idx="91">
                  <c:v>2135.27392578125</c:v>
                </c:pt>
                <c:pt idx="92">
                  <c:v>2603.471435546875</c:v>
                </c:pt>
                <c:pt idx="93">
                  <c:v>2705.65185546875</c:v>
                </c:pt>
                <c:pt idx="94">
                  <c:v>2414.794189453125</c:v>
                </c:pt>
                <c:pt idx="95">
                  <c:v>1834.38427734375</c:v>
                </c:pt>
                <c:pt idx="96">
                  <c:v>1613.9305419921875</c:v>
                </c:pt>
                <c:pt idx="97">
                  <c:v>1640.1832275390625</c:v>
                </c:pt>
                <c:pt idx="98">
                  <c:v>2095.826416015625</c:v>
                </c:pt>
                <c:pt idx="99">
                  <c:v>2495.84716796875</c:v>
                </c:pt>
                <c:pt idx="100">
                  <c:v>2809.20947265625</c:v>
                </c:pt>
                <c:pt idx="101">
                  <c:v>3091.42236328125</c:v>
                </c:pt>
                <c:pt idx="102">
                  <c:v>3290.180419921875</c:v>
                </c:pt>
                <c:pt idx="103">
                  <c:v>3229.960205078125</c:v>
                </c:pt>
                <c:pt idx="104">
                  <c:v>3188.15185546875</c:v>
                </c:pt>
                <c:pt idx="105">
                  <c:v>3076.329345703125</c:v>
                </c:pt>
                <c:pt idx="106">
                  <c:v>2822.070556640625</c:v>
                </c:pt>
                <c:pt idx="107">
                  <c:v>3231.88134765625</c:v>
                </c:pt>
                <c:pt idx="108">
                  <c:v>3288.28369140625</c:v>
                </c:pt>
                <c:pt idx="109">
                  <c:v>3371.0322265625</c:v>
                </c:pt>
                <c:pt idx="110">
                  <c:v>3115.408447265625</c:v>
                </c:pt>
                <c:pt idx="111">
                  <c:v>2893.26904296875</c:v>
                </c:pt>
                <c:pt idx="112">
                  <c:v>2977.401123046875</c:v>
                </c:pt>
                <c:pt idx="113">
                  <c:v>2839.344482421875</c:v>
                </c:pt>
                <c:pt idx="114">
                  <c:v>3120.58837890625</c:v>
                </c:pt>
                <c:pt idx="115">
                  <c:v>2595.05078125</c:v>
                </c:pt>
                <c:pt idx="116">
                  <c:v>1330.0838623046875</c:v>
                </c:pt>
                <c:pt idx="117">
                  <c:v>908.00177001953125</c:v>
                </c:pt>
                <c:pt idx="118">
                  <c:v>1376.7567138671875</c:v>
                </c:pt>
                <c:pt idx="119">
                  <c:v>1413.7825927734375</c:v>
                </c:pt>
                <c:pt idx="120">
                  <c:v>1273.2376708984375</c:v>
                </c:pt>
                <c:pt idx="121">
                  <c:v>1183.11962890625</c:v>
                </c:pt>
                <c:pt idx="122">
                  <c:v>1105.1297607421875</c:v>
                </c:pt>
                <c:pt idx="123">
                  <c:v>1086.1534423828125</c:v>
                </c:pt>
                <c:pt idx="124">
                  <c:v>1039.8460693359375</c:v>
                </c:pt>
                <c:pt idx="125">
                  <c:v>1369.9271240234375</c:v>
                </c:pt>
                <c:pt idx="126">
                  <c:v>1773.683349609375</c:v>
                </c:pt>
                <c:pt idx="127">
                  <c:v>2316.428466796875</c:v>
                </c:pt>
                <c:pt idx="128">
                  <c:v>3083.487548828125</c:v>
                </c:pt>
                <c:pt idx="129">
                  <c:v>3250.857421875</c:v>
                </c:pt>
                <c:pt idx="130">
                  <c:v>2319.551025390625</c:v>
                </c:pt>
                <c:pt idx="131">
                  <c:v>1918.8631591796875</c:v>
                </c:pt>
                <c:pt idx="132">
                  <c:v>2540.967041015625</c:v>
                </c:pt>
                <c:pt idx="133">
                  <c:v>2664.263916015625</c:v>
                </c:pt>
                <c:pt idx="134">
                  <c:v>2411.03125</c:v>
                </c:pt>
                <c:pt idx="135">
                  <c:v>2116.542236328125</c:v>
                </c:pt>
                <c:pt idx="136">
                  <c:v>1669.5810546875</c:v>
                </c:pt>
                <c:pt idx="137">
                  <c:v>2034.8031005859375</c:v>
                </c:pt>
                <c:pt idx="138">
                  <c:v>1835.6214599609375</c:v>
                </c:pt>
                <c:pt idx="139">
                  <c:v>2093.789794921875</c:v>
                </c:pt>
                <c:pt idx="140">
                  <c:v>2564.625244140625</c:v>
                </c:pt>
                <c:pt idx="141">
                  <c:v>2759.150634765625</c:v>
                </c:pt>
                <c:pt idx="142">
                  <c:v>3119.130859375</c:v>
                </c:pt>
                <c:pt idx="143">
                  <c:v>3963.363525390625</c:v>
                </c:pt>
                <c:pt idx="144">
                  <c:v>4377.2802734375</c:v>
                </c:pt>
                <c:pt idx="145">
                  <c:v>4352.58154296875</c:v>
                </c:pt>
                <c:pt idx="146">
                  <c:v>4181.689453125</c:v>
                </c:pt>
                <c:pt idx="147">
                  <c:v>4592.1533203125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DC-463E-8D98-68145BA52237}"/>
            </c:ext>
          </c:extLst>
        </c:ser>
        <c:ser>
          <c:idx val="1"/>
          <c:order val="1"/>
          <c:tx>
            <c:v>5 bis 14 Jahre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KI_2015!$C$821:$C$967</c:f>
              <c:strCache>
                <c:ptCount val="14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1</c:v>
                </c:pt>
                <c:pt idx="66">
                  <c:v>2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17</c:v>
                </c:pt>
                <c:pt idx="82">
                  <c:v>18</c:v>
                </c:pt>
                <c:pt idx="83">
                  <c:v>19</c:v>
                </c:pt>
                <c:pt idx="84">
                  <c:v>20</c:v>
                </c:pt>
                <c:pt idx="85">
                  <c:v>21</c:v>
                </c:pt>
                <c:pt idx="86">
                  <c:v>22</c:v>
                </c:pt>
                <c:pt idx="87">
                  <c:v>23</c:v>
                </c:pt>
                <c:pt idx="88">
                  <c:v>24</c:v>
                </c:pt>
                <c:pt idx="89">
                  <c:v>25</c:v>
                </c:pt>
                <c:pt idx="90">
                  <c:v>26</c:v>
                </c:pt>
                <c:pt idx="91">
                  <c:v>27</c:v>
                </c:pt>
                <c:pt idx="92">
                  <c:v>28</c:v>
                </c:pt>
                <c:pt idx="93">
                  <c:v>29</c:v>
                </c:pt>
                <c:pt idx="94">
                  <c:v>30</c:v>
                </c:pt>
                <c:pt idx="95">
                  <c:v>31</c:v>
                </c:pt>
                <c:pt idx="96">
                  <c:v>32</c:v>
                </c:pt>
                <c:pt idx="97">
                  <c:v>33</c:v>
                </c:pt>
                <c:pt idx="98">
                  <c:v>34</c:v>
                </c:pt>
                <c:pt idx="99">
                  <c:v>35</c:v>
                </c:pt>
                <c:pt idx="100">
                  <c:v>36</c:v>
                </c:pt>
                <c:pt idx="101">
                  <c:v>37</c:v>
                </c:pt>
                <c:pt idx="102">
                  <c:v>38</c:v>
                </c:pt>
                <c:pt idx="103">
                  <c:v>39</c:v>
                </c:pt>
                <c:pt idx="104">
                  <c:v>40</c:v>
                </c:pt>
                <c:pt idx="105">
                  <c:v>41</c:v>
                </c:pt>
                <c:pt idx="106">
                  <c:v>42</c:v>
                </c:pt>
                <c:pt idx="107">
                  <c:v>43</c:v>
                </c:pt>
                <c:pt idx="108">
                  <c:v>44</c:v>
                </c:pt>
                <c:pt idx="109">
                  <c:v>45</c:v>
                </c:pt>
                <c:pt idx="110">
                  <c:v>46</c:v>
                </c:pt>
                <c:pt idx="111">
                  <c:v>47</c:v>
                </c:pt>
                <c:pt idx="112">
                  <c:v>48</c:v>
                </c:pt>
                <c:pt idx="113">
                  <c:v>49</c:v>
                </c:pt>
                <c:pt idx="114">
                  <c:v>50</c:v>
                </c:pt>
                <c:pt idx="115">
                  <c:v>51</c:v>
                </c:pt>
                <c:pt idx="116">
                  <c:v>52</c:v>
                </c:pt>
                <c:pt idx="117">
                  <c:v>53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</c:strCache>
            </c:strRef>
          </c:cat>
          <c:val>
            <c:numRef>
              <c:f>KI_2015!$G$821:$G$968</c:f>
              <c:numCache>
                <c:formatCode>0</c:formatCode>
                <c:ptCount val="148"/>
                <c:pt idx="0">
                  <c:v>1042.28125</c:v>
                </c:pt>
                <c:pt idx="1">
                  <c:v>1153.35693359375</c:v>
                </c:pt>
                <c:pt idx="2">
                  <c:v>1052.0115966796875</c:v>
                </c:pt>
                <c:pt idx="3">
                  <c:v>1301.640869140625</c:v>
                </c:pt>
                <c:pt idx="4">
                  <c:v>971.14141845703125</c:v>
                </c:pt>
                <c:pt idx="5">
                  <c:v>1444.32763671875</c:v>
                </c:pt>
                <c:pt idx="6">
                  <c:v>1602.4578857421875</c:v>
                </c:pt>
                <c:pt idx="7">
                  <c:v>1753.75341796875</c:v>
                </c:pt>
                <c:pt idx="8">
                  <c:v>1799.0802001953125</c:v>
                </c:pt>
                <c:pt idx="9">
                  <c:v>1716.3009033203125</c:v>
                </c:pt>
                <c:pt idx="10">
                  <c:v>1810.2396240234375</c:v>
                </c:pt>
                <c:pt idx="11">
                  <c:v>1880.093994140625</c:v>
                </c:pt>
                <c:pt idx="12">
                  <c:v>538.33538818359375</c:v>
                </c:pt>
                <c:pt idx="13">
                  <c:v>702.93212890625</c:v>
                </c:pt>
                <c:pt idx="14">
                  <c:v>1259.9869384765625</c:v>
                </c:pt>
                <c:pt idx="15">
                  <c:v>1549.191162109375</c:v>
                </c:pt>
                <c:pt idx="16">
                  <c:v>2089.8798828125</c:v>
                </c:pt>
                <c:pt idx="17">
                  <c:v>2476.988525390625</c:v>
                </c:pt>
                <c:pt idx="18">
                  <c:v>2530.7275390625</c:v>
                </c:pt>
                <c:pt idx="19">
                  <c:v>2607.809814453125</c:v>
                </c:pt>
                <c:pt idx="20">
                  <c:v>2547.47900390625</c:v>
                </c:pt>
                <c:pt idx="21">
                  <c:v>2188.30615234375</c:v>
                </c:pt>
                <c:pt idx="22">
                  <c:v>1886.9351806640625</c:v>
                </c:pt>
                <c:pt idx="23">
                  <c:v>1818.9395751953125</c:v>
                </c:pt>
                <c:pt idx="24">
                  <c:v>1851.302490234375</c:v>
                </c:pt>
                <c:pt idx="25">
                  <c:v>1825.3955078125</c:v>
                </c:pt>
                <c:pt idx="26">
                  <c:v>1804.1773681640625</c:v>
                </c:pt>
                <c:pt idx="27">
                  <c:v>1679.6217041015625</c:v>
                </c:pt>
                <c:pt idx="28">
                  <c:v>945.88250732421875</c:v>
                </c:pt>
                <c:pt idx="29">
                  <c:v>658.6865234375</c:v>
                </c:pt>
                <c:pt idx="30">
                  <c:v>767.79095458984375</c:v>
                </c:pt>
                <c:pt idx="31">
                  <c:v>993.177978515625</c:v>
                </c:pt>
                <c:pt idx="32">
                  <c:v>1231.0753173828125</c:v>
                </c:pt>
                <c:pt idx="33">
                  <c:v>1264.7391357421875</c:v>
                </c:pt>
                <c:pt idx="34">
                  <c:v>982.63909912109375</c:v>
                </c:pt>
                <c:pt idx="35">
                  <c:v>946.6270751953125</c:v>
                </c:pt>
                <c:pt idx="36">
                  <c:v>741.4801025390625</c:v>
                </c:pt>
                <c:pt idx="37">
                  <c:v>719.10333251953125</c:v>
                </c:pt>
                <c:pt idx="38">
                  <c:v>884.59716796875</c:v>
                </c:pt>
                <c:pt idx="39">
                  <c:v>885.4434814453125</c:v>
                </c:pt>
                <c:pt idx="40">
                  <c:v>822.2835693359375</c:v>
                </c:pt>
                <c:pt idx="41">
                  <c:v>696.5362548828125</c:v>
                </c:pt>
                <c:pt idx="42">
                  <c:v>655.6363525390625</c:v>
                </c:pt>
                <c:pt idx="43">
                  <c:v>553.02825927734375</c:v>
                </c:pt>
                <c:pt idx="44">
                  <c:v>454.5330810546875</c:v>
                </c:pt>
                <c:pt idx="45">
                  <c:v>489.03378295898438</c:v>
                </c:pt>
                <c:pt idx="46">
                  <c:v>605.49755859375</c:v>
                </c:pt>
                <c:pt idx="47">
                  <c:v>710.71148681640625</c:v>
                </c:pt>
                <c:pt idx="48">
                  <c:v>933.62347412109375</c:v>
                </c:pt>
                <c:pt idx="49">
                  <c:v>1029.8936767578125</c:v>
                </c:pt>
                <c:pt idx="50">
                  <c:v>1388.6346435546875</c:v>
                </c:pt>
                <c:pt idx="51">
                  <c:v>1469.507080078125</c:v>
                </c:pt>
                <c:pt idx="52">
                  <c:v>1067.7596435546875</c:v>
                </c:pt>
                <c:pt idx="53">
                  <c:v>1334.771484375</c:v>
                </c:pt>
                <c:pt idx="54">
                  <c:v>1047.8658447265625</c:v>
                </c:pt>
                <c:pt idx="55">
                  <c:v>1169.7650146484375</c:v>
                </c:pt>
                <c:pt idx="56">
                  <c:v>1124.6510009765625</c:v>
                </c:pt>
                <c:pt idx="57">
                  <c:v>1530.6273193359375</c:v>
                </c:pt>
                <c:pt idx="58">
                  <c:v>1740.3675537109375</c:v>
                </c:pt>
                <c:pt idx="59">
                  <c:v>1811.689697265625</c:v>
                </c:pt>
                <c:pt idx="60">
                  <c:v>1856.13916015625</c:v>
                </c:pt>
                <c:pt idx="61">
                  <c:v>1801.6219482421875</c:v>
                </c:pt>
                <c:pt idx="62">
                  <c:v>1838.7318115234375</c:v>
                </c:pt>
                <c:pt idx="63">
                  <c:v>1875.525390625</c:v>
                </c:pt>
                <c:pt idx="64">
                  <c:v>551.0452880859375</c:v>
                </c:pt>
                <c:pt idx="65">
                  <c:v>651.7518310546875</c:v>
                </c:pt>
                <c:pt idx="66">
                  <c:v>1218.843505859375</c:v>
                </c:pt>
                <c:pt idx="67">
                  <c:v>1697.26806640625</c:v>
                </c:pt>
                <c:pt idx="68">
                  <c:v>2395.589599609375</c:v>
                </c:pt>
                <c:pt idx="69">
                  <c:v>3382.519775390625</c:v>
                </c:pt>
                <c:pt idx="70">
                  <c:v>3465.99560546875</c:v>
                </c:pt>
                <c:pt idx="71">
                  <c:v>2974.4638671875</c:v>
                </c:pt>
                <c:pt idx="72">
                  <c:v>2586.562744140625</c:v>
                </c:pt>
                <c:pt idx="73">
                  <c:v>2501.363525390625</c:v>
                </c:pt>
                <c:pt idx="74">
                  <c:v>3111.858154296875</c:v>
                </c:pt>
                <c:pt idx="75">
                  <c:v>3140.697265625</c:v>
                </c:pt>
                <c:pt idx="76">
                  <c:v>2030.193115234375</c:v>
                </c:pt>
                <c:pt idx="77">
                  <c:v>819.549072265625</c:v>
                </c:pt>
                <c:pt idx="78">
                  <c:v>579.9814453125</c:v>
                </c:pt>
                <c:pt idx="79">
                  <c:v>303.41549682617188</c:v>
                </c:pt>
                <c:pt idx="80">
                  <c:v>310.57662963867188</c:v>
                </c:pt>
                <c:pt idx="81">
                  <c:v>303.91311645507813</c:v>
                </c:pt>
                <c:pt idx="82">
                  <c:v>265.20953369140625</c:v>
                </c:pt>
                <c:pt idx="83">
                  <c:v>307.92156982421875</c:v>
                </c:pt>
                <c:pt idx="84">
                  <c:v>329.80062866210938</c:v>
                </c:pt>
                <c:pt idx="85">
                  <c:v>208.33689880371094</c:v>
                </c:pt>
                <c:pt idx="86">
                  <c:v>309.69598388671875</c:v>
                </c:pt>
                <c:pt idx="87">
                  <c:v>256.93850708007813</c:v>
                </c:pt>
                <c:pt idx="88">
                  <c:v>299.85528564453125</c:v>
                </c:pt>
                <c:pt idx="89">
                  <c:v>429.58584594726563</c:v>
                </c:pt>
                <c:pt idx="90">
                  <c:v>662.33154296875</c:v>
                </c:pt>
                <c:pt idx="91">
                  <c:v>828.3065185546875</c:v>
                </c:pt>
                <c:pt idx="92">
                  <c:v>944.1864013671875</c:v>
                </c:pt>
                <c:pt idx="93">
                  <c:v>1010.0322875976563</c:v>
                </c:pt>
                <c:pt idx="94">
                  <c:v>844.56719970703125</c:v>
                </c:pt>
                <c:pt idx="95">
                  <c:v>595.8836669921875</c:v>
                </c:pt>
                <c:pt idx="96">
                  <c:v>499.51229858398438</c:v>
                </c:pt>
                <c:pt idx="97">
                  <c:v>713.72509765625</c:v>
                </c:pt>
                <c:pt idx="98">
                  <c:v>1168.359375</c:v>
                </c:pt>
                <c:pt idx="99">
                  <c:v>1498.9881591796875</c:v>
                </c:pt>
                <c:pt idx="100">
                  <c:v>1777.9390869140625</c:v>
                </c:pt>
                <c:pt idx="101">
                  <c:v>1971.81396484375</c:v>
                </c:pt>
                <c:pt idx="102">
                  <c:v>1977.4207763671875</c:v>
                </c:pt>
                <c:pt idx="103">
                  <c:v>1907.8751220703125</c:v>
                </c:pt>
                <c:pt idx="104">
                  <c:v>1818.726318359375</c:v>
                </c:pt>
                <c:pt idx="105">
                  <c:v>1604.65087890625</c:v>
                </c:pt>
                <c:pt idx="106">
                  <c:v>1154.46337890625</c:v>
                </c:pt>
                <c:pt idx="107">
                  <c:v>1061.6478271484375</c:v>
                </c:pt>
                <c:pt idx="108">
                  <c:v>1227.1846923828125</c:v>
                </c:pt>
                <c:pt idx="109">
                  <c:v>1217.2410888671875</c:v>
                </c:pt>
                <c:pt idx="110">
                  <c:v>1215.4652099609375</c:v>
                </c:pt>
                <c:pt idx="111">
                  <c:v>1252.4803466796875</c:v>
                </c:pt>
                <c:pt idx="112">
                  <c:v>1265.7415771484375</c:v>
                </c:pt>
                <c:pt idx="113">
                  <c:v>1321.36865234375</c:v>
                </c:pt>
                <c:pt idx="114">
                  <c:v>1325.90966796875</c:v>
                </c:pt>
                <c:pt idx="115">
                  <c:v>905.78143310546875</c:v>
                </c:pt>
                <c:pt idx="116">
                  <c:v>415.75677490234375</c:v>
                </c:pt>
                <c:pt idx="117">
                  <c:v>234.78125</c:v>
                </c:pt>
                <c:pt idx="118">
                  <c:v>437.62081909179688</c:v>
                </c:pt>
                <c:pt idx="119">
                  <c:v>526.36865234375</c:v>
                </c:pt>
                <c:pt idx="120">
                  <c:v>402.85946655273438</c:v>
                </c:pt>
                <c:pt idx="121">
                  <c:v>412.60403442382813</c:v>
                </c:pt>
                <c:pt idx="122">
                  <c:v>383.22650146484375</c:v>
                </c:pt>
                <c:pt idx="123">
                  <c:v>362.270263671875</c:v>
                </c:pt>
                <c:pt idx="124">
                  <c:v>312.81195068359375</c:v>
                </c:pt>
                <c:pt idx="125">
                  <c:v>440.50234985351563</c:v>
                </c:pt>
                <c:pt idx="126">
                  <c:v>593.75616455078125</c:v>
                </c:pt>
                <c:pt idx="127">
                  <c:v>752.893310546875</c:v>
                </c:pt>
                <c:pt idx="128">
                  <c:v>1160.6417236328125</c:v>
                </c:pt>
                <c:pt idx="129">
                  <c:v>1240.36279296875</c:v>
                </c:pt>
                <c:pt idx="130">
                  <c:v>717.6285400390625</c:v>
                </c:pt>
                <c:pt idx="131">
                  <c:v>520.200439453125</c:v>
                </c:pt>
                <c:pt idx="132">
                  <c:v>716.764404296875</c:v>
                </c:pt>
                <c:pt idx="133">
                  <c:v>747.5843505859375</c:v>
                </c:pt>
                <c:pt idx="134">
                  <c:v>738.80322265625</c:v>
                </c:pt>
                <c:pt idx="135">
                  <c:v>695.26812744140625</c:v>
                </c:pt>
                <c:pt idx="136">
                  <c:v>475.57025146484375</c:v>
                </c:pt>
                <c:pt idx="137">
                  <c:v>663.64251708984375</c:v>
                </c:pt>
                <c:pt idx="138">
                  <c:v>500.44476318359375</c:v>
                </c:pt>
                <c:pt idx="139">
                  <c:v>579.6572265625</c:v>
                </c:pt>
                <c:pt idx="140">
                  <c:v>876.244384765625</c:v>
                </c:pt>
                <c:pt idx="141">
                  <c:v>1021.26953125</c:v>
                </c:pt>
                <c:pt idx="142">
                  <c:v>1163.80517578125</c:v>
                </c:pt>
                <c:pt idx="143">
                  <c:v>1501.1015625</c:v>
                </c:pt>
                <c:pt idx="144">
                  <c:v>1435.748291015625</c:v>
                </c:pt>
                <c:pt idx="145">
                  <c:v>1196.832275390625</c:v>
                </c:pt>
                <c:pt idx="146">
                  <c:v>853.19671630859375</c:v>
                </c:pt>
                <c:pt idx="147">
                  <c:v>846.90911865234375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DC-463E-8D98-68145BA52237}"/>
            </c:ext>
          </c:extLst>
        </c:ser>
        <c:ser>
          <c:idx val="2"/>
          <c:order val="2"/>
          <c:tx>
            <c:v>15 bis 34 Jahre</c:v>
          </c:tx>
          <c:spPr>
            <a:ln>
              <a:solidFill>
                <a:srgbClr val="FFF243"/>
              </a:solidFill>
            </a:ln>
          </c:spPr>
          <c:marker>
            <c:symbol val="none"/>
          </c:marker>
          <c:cat>
            <c:strRef>
              <c:f>KI_2015!$C$821:$C$967</c:f>
              <c:strCache>
                <c:ptCount val="14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1</c:v>
                </c:pt>
                <c:pt idx="66">
                  <c:v>2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17</c:v>
                </c:pt>
                <c:pt idx="82">
                  <c:v>18</c:v>
                </c:pt>
                <c:pt idx="83">
                  <c:v>19</c:v>
                </c:pt>
                <c:pt idx="84">
                  <c:v>20</c:v>
                </c:pt>
                <c:pt idx="85">
                  <c:v>21</c:v>
                </c:pt>
                <c:pt idx="86">
                  <c:v>22</c:v>
                </c:pt>
                <c:pt idx="87">
                  <c:v>23</c:v>
                </c:pt>
                <c:pt idx="88">
                  <c:v>24</c:v>
                </c:pt>
                <c:pt idx="89">
                  <c:v>25</c:v>
                </c:pt>
                <c:pt idx="90">
                  <c:v>26</c:v>
                </c:pt>
                <c:pt idx="91">
                  <c:v>27</c:v>
                </c:pt>
                <c:pt idx="92">
                  <c:v>28</c:v>
                </c:pt>
                <c:pt idx="93">
                  <c:v>29</c:v>
                </c:pt>
                <c:pt idx="94">
                  <c:v>30</c:v>
                </c:pt>
                <c:pt idx="95">
                  <c:v>31</c:v>
                </c:pt>
                <c:pt idx="96">
                  <c:v>32</c:v>
                </c:pt>
                <c:pt idx="97">
                  <c:v>33</c:v>
                </c:pt>
                <c:pt idx="98">
                  <c:v>34</c:v>
                </c:pt>
                <c:pt idx="99">
                  <c:v>35</c:v>
                </c:pt>
                <c:pt idx="100">
                  <c:v>36</c:v>
                </c:pt>
                <c:pt idx="101">
                  <c:v>37</c:v>
                </c:pt>
                <c:pt idx="102">
                  <c:v>38</c:v>
                </c:pt>
                <c:pt idx="103">
                  <c:v>39</c:v>
                </c:pt>
                <c:pt idx="104">
                  <c:v>40</c:v>
                </c:pt>
                <c:pt idx="105">
                  <c:v>41</c:v>
                </c:pt>
                <c:pt idx="106">
                  <c:v>42</c:v>
                </c:pt>
                <c:pt idx="107">
                  <c:v>43</c:v>
                </c:pt>
                <c:pt idx="108">
                  <c:v>44</c:v>
                </c:pt>
                <c:pt idx="109">
                  <c:v>45</c:v>
                </c:pt>
                <c:pt idx="110">
                  <c:v>46</c:v>
                </c:pt>
                <c:pt idx="111">
                  <c:v>47</c:v>
                </c:pt>
                <c:pt idx="112">
                  <c:v>48</c:v>
                </c:pt>
                <c:pt idx="113">
                  <c:v>49</c:v>
                </c:pt>
                <c:pt idx="114">
                  <c:v>50</c:v>
                </c:pt>
                <c:pt idx="115">
                  <c:v>51</c:v>
                </c:pt>
                <c:pt idx="116">
                  <c:v>52</c:v>
                </c:pt>
                <c:pt idx="117">
                  <c:v>53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</c:strCache>
            </c:strRef>
          </c:cat>
          <c:val>
            <c:numRef>
              <c:f>KI_2015!$H$821:$H$968</c:f>
              <c:numCache>
                <c:formatCode>0</c:formatCode>
                <c:ptCount val="148"/>
                <c:pt idx="0">
                  <c:v>1232.8782958984375</c:v>
                </c:pt>
                <c:pt idx="1">
                  <c:v>1375.64453125</c:v>
                </c:pt>
                <c:pt idx="2">
                  <c:v>1249.796142578125</c:v>
                </c:pt>
                <c:pt idx="3">
                  <c:v>1298.3729248046875</c:v>
                </c:pt>
                <c:pt idx="4">
                  <c:v>1005.9000244140625</c:v>
                </c:pt>
                <c:pt idx="5">
                  <c:v>1528.9554443359375</c:v>
                </c:pt>
                <c:pt idx="6">
                  <c:v>1373.8162841796875</c:v>
                </c:pt>
                <c:pt idx="7">
                  <c:v>1651.6239013671875</c:v>
                </c:pt>
                <c:pt idx="8">
                  <c:v>1749.5977783203125</c:v>
                </c:pt>
                <c:pt idx="9">
                  <c:v>1651.6072998046875</c:v>
                </c:pt>
                <c:pt idx="10">
                  <c:v>1651.3463134765625</c:v>
                </c:pt>
                <c:pt idx="11">
                  <c:v>1551.244384765625</c:v>
                </c:pt>
                <c:pt idx="12">
                  <c:v>454.79660034179688</c:v>
                </c:pt>
                <c:pt idx="13">
                  <c:v>1045.1826171875</c:v>
                </c:pt>
                <c:pt idx="14">
                  <c:v>1698.1988525390625</c:v>
                </c:pt>
                <c:pt idx="15">
                  <c:v>1541.1993408203125</c:v>
                </c:pt>
                <c:pt idx="16">
                  <c:v>1662.335205078125</c:v>
                </c:pt>
                <c:pt idx="17">
                  <c:v>1924.7061767578125</c:v>
                </c:pt>
                <c:pt idx="18">
                  <c:v>2138.089111328125</c:v>
                </c:pt>
                <c:pt idx="19">
                  <c:v>2150.23388671875</c:v>
                </c:pt>
                <c:pt idx="20">
                  <c:v>2148.184326171875</c:v>
                </c:pt>
                <c:pt idx="21">
                  <c:v>1894.90380859375</c:v>
                </c:pt>
                <c:pt idx="22">
                  <c:v>1762.50244140625</c:v>
                </c:pt>
                <c:pt idx="23">
                  <c:v>1810.4581298828125</c:v>
                </c:pt>
                <c:pt idx="24">
                  <c:v>1473.7532958984375</c:v>
                </c:pt>
                <c:pt idx="25">
                  <c:v>1414.45849609375</c:v>
                </c:pt>
                <c:pt idx="26">
                  <c:v>1380.4683837890625</c:v>
                </c:pt>
                <c:pt idx="27">
                  <c:v>1216.00048828125</c:v>
                </c:pt>
                <c:pt idx="28">
                  <c:v>871.5782470703125</c:v>
                </c:pt>
                <c:pt idx="29">
                  <c:v>711.50250244140625</c:v>
                </c:pt>
                <c:pt idx="30">
                  <c:v>699.284423828125</c:v>
                </c:pt>
                <c:pt idx="31">
                  <c:v>921.13275146484375</c:v>
                </c:pt>
                <c:pt idx="32">
                  <c:v>961.01220703125</c:v>
                </c:pt>
                <c:pt idx="33">
                  <c:v>914.3250732421875</c:v>
                </c:pt>
                <c:pt idx="34">
                  <c:v>612.97528076171875</c:v>
                </c:pt>
                <c:pt idx="35">
                  <c:v>813.03656005859375</c:v>
                </c:pt>
                <c:pt idx="36">
                  <c:v>610.62493896484375</c:v>
                </c:pt>
                <c:pt idx="37">
                  <c:v>523.72052001953125</c:v>
                </c:pt>
                <c:pt idx="38">
                  <c:v>618.4163818359375</c:v>
                </c:pt>
                <c:pt idx="39">
                  <c:v>578.049560546875</c:v>
                </c:pt>
                <c:pt idx="40">
                  <c:v>648.1297607421875</c:v>
                </c:pt>
                <c:pt idx="41">
                  <c:v>654.5650634765625</c:v>
                </c:pt>
                <c:pt idx="42">
                  <c:v>593.23138427734375</c:v>
                </c:pt>
                <c:pt idx="43">
                  <c:v>497.19644165039063</c:v>
                </c:pt>
                <c:pt idx="44">
                  <c:v>540.53851318359375</c:v>
                </c:pt>
                <c:pt idx="45">
                  <c:v>565.523681640625</c:v>
                </c:pt>
                <c:pt idx="46">
                  <c:v>607.12249755859375</c:v>
                </c:pt>
                <c:pt idx="47">
                  <c:v>662.1427001953125</c:v>
                </c:pt>
                <c:pt idx="48">
                  <c:v>792.67462158203125</c:v>
                </c:pt>
                <c:pt idx="49">
                  <c:v>1160.541015625</c:v>
                </c:pt>
                <c:pt idx="50">
                  <c:v>1446.4071044921875</c:v>
                </c:pt>
                <c:pt idx="51">
                  <c:v>1536.96142578125</c:v>
                </c:pt>
                <c:pt idx="52">
                  <c:v>1170.094482421875</c:v>
                </c:pt>
                <c:pt idx="53">
                  <c:v>1683.913330078125</c:v>
                </c:pt>
                <c:pt idx="54">
                  <c:v>1383.748046875</c:v>
                </c:pt>
                <c:pt idx="55">
                  <c:v>1331.6737060546875</c:v>
                </c:pt>
                <c:pt idx="56">
                  <c:v>1151.461181640625</c:v>
                </c:pt>
                <c:pt idx="57">
                  <c:v>1578.6737060546875</c:v>
                </c:pt>
                <c:pt idx="58">
                  <c:v>1671.1951904296875</c:v>
                </c:pt>
                <c:pt idx="59">
                  <c:v>1558.962646484375</c:v>
                </c:pt>
                <c:pt idx="60">
                  <c:v>1510.952880859375</c:v>
                </c:pt>
                <c:pt idx="61">
                  <c:v>1571.0643310546875</c:v>
                </c:pt>
                <c:pt idx="62">
                  <c:v>1632.927490234375</c:v>
                </c:pt>
                <c:pt idx="63">
                  <c:v>1489.1162109375</c:v>
                </c:pt>
                <c:pt idx="64">
                  <c:v>392.72219848632813</c:v>
                </c:pt>
                <c:pt idx="65">
                  <c:v>762.99365234375</c:v>
                </c:pt>
                <c:pt idx="66">
                  <c:v>1608.1378173828125</c:v>
                </c:pt>
                <c:pt idx="67">
                  <c:v>1449.334716796875</c:v>
                </c:pt>
                <c:pt idx="68">
                  <c:v>1517.0491943359375</c:v>
                </c:pt>
                <c:pt idx="69">
                  <c:v>2032.4317626953125</c:v>
                </c:pt>
                <c:pt idx="70">
                  <c:v>1961.722900390625</c:v>
                </c:pt>
                <c:pt idx="71">
                  <c:v>1900.71826171875</c:v>
                </c:pt>
                <c:pt idx="72">
                  <c:v>1802.8856201171875</c:v>
                </c:pt>
                <c:pt idx="73">
                  <c:v>2084.082275390625</c:v>
                </c:pt>
                <c:pt idx="74">
                  <c:v>2603.074462890625</c:v>
                </c:pt>
                <c:pt idx="75">
                  <c:v>2529.73486328125</c:v>
                </c:pt>
                <c:pt idx="76">
                  <c:v>2766.6298828125</c:v>
                </c:pt>
                <c:pt idx="77">
                  <c:v>1725.498291015625</c:v>
                </c:pt>
                <c:pt idx="78">
                  <c:v>1101.27099609375</c:v>
                </c:pt>
                <c:pt idx="79">
                  <c:v>541.416259765625</c:v>
                </c:pt>
                <c:pt idx="80">
                  <c:v>389.40484619140625</c:v>
                </c:pt>
                <c:pt idx="81">
                  <c:v>441.4827880859375</c:v>
                </c:pt>
                <c:pt idx="82">
                  <c:v>350.98037719726563</c:v>
                </c:pt>
                <c:pt idx="83">
                  <c:v>397.05474853515625</c:v>
                </c:pt>
                <c:pt idx="84">
                  <c:v>425.19351196289063</c:v>
                </c:pt>
                <c:pt idx="85">
                  <c:v>213.87423706054688</c:v>
                </c:pt>
                <c:pt idx="86">
                  <c:v>308.30218505859375</c:v>
                </c:pt>
                <c:pt idx="87">
                  <c:v>243.12031555175781</c:v>
                </c:pt>
                <c:pt idx="88">
                  <c:v>289.03741455078125</c:v>
                </c:pt>
                <c:pt idx="89">
                  <c:v>326.19485473632813</c:v>
                </c:pt>
                <c:pt idx="90">
                  <c:v>366.35470581054688</c:v>
                </c:pt>
                <c:pt idx="91">
                  <c:v>429.12353515625</c:v>
                </c:pt>
                <c:pt idx="92">
                  <c:v>519.89959716796875</c:v>
                </c:pt>
                <c:pt idx="93">
                  <c:v>547.417724609375</c:v>
                </c:pt>
                <c:pt idx="94">
                  <c:v>613.0760498046875</c:v>
                </c:pt>
                <c:pt idx="95">
                  <c:v>527.05859375</c:v>
                </c:pt>
                <c:pt idx="96">
                  <c:v>503.94338989257813</c:v>
                </c:pt>
                <c:pt idx="97">
                  <c:v>520.89031982421875</c:v>
                </c:pt>
                <c:pt idx="98">
                  <c:v>586.47509765625</c:v>
                </c:pt>
                <c:pt idx="99">
                  <c:v>735.3814697265625</c:v>
                </c:pt>
                <c:pt idx="100">
                  <c:v>985.26019287109375</c:v>
                </c:pt>
                <c:pt idx="101">
                  <c:v>1250.6646728515625</c:v>
                </c:pt>
                <c:pt idx="102">
                  <c:v>1353.07861328125</c:v>
                </c:pt>
                <c:pt idx="103">
                  <c:v>1347.001220703125</c:v>
                </c:pt>
                <c:pt idx="104">
                  <c:v>1543.7197265625</c:v>
                </c:pt>
                <c:pt idx="105">
                  <c:v>1582.326416015625</c:v>
                </c:pt>
                <c:pt idx="106">
                  <c:v>1513.88330078125</c:v>
                </c:pt>
                <c:pt idx="107">
                  <c:v>1708.6717529296875</c:v>
                </c:pt>
                <c:pt idx="108">
                  <c:v>1756.759765625</c:v>
                </c:pt>
                <c:pt idx="109">
                  <c:v>1554.559814453125</c:v>
                </c:pt>
                <c:pt idx="110">
                  <c:v>1339.0545654296875</c:v>
                </c:pt>
                <c:pt idx="111">
                  <c:v>1345.758544921875</c:v>
                </c:pt>
                <c:pt idx="112">
                  <c:v>1395.0511474609375</c:v>
                </c:pt>
                <c:pt idx="113">
                  <c:v>1361.68310546875</c:v>
                </c:pt>
                <c:pt idx="114">
                  <c:v>1492.7696533203125</c:v>
                </c:pt>
                <c:pt idx="115">
                  <c:v>1266.24169921875</c:v>
                </c:pt>
                <c:pt idx="116">
                  <c:v>647.47772216796875</c:v>
                </c:pt>
                <c:pt idx="117">
                  <c:v>523.9884033203125</c:v>
                </c:pt>
                <c:pt idx="118">
                  <c:v>906.17816162109375</c:v>
                </c:pt>
                <c:pt idx="119">
                  <c:v>784.47222900390625</c:v>
                </c:pt>
                <c:pt idx="120">
                  <c:v>706.8126220703125</c:v>
                </c:pt>
                <c:pt idx="121">
                  <c:v>659.97198486328125</c:v>
                </c:pt>
                <c:pt idx="122">
                  <c:v>608.24139404296875</c:v>
                </c:pt>
                <c:pt idx="123">
                  <c:v>599.9010009765625</c:v>
                </c:pt>
                <c:pt idx="124">
                  <c:v>567.37689208984375</c:v>
                </c:pt>
                <c:pt idx="125">
                  <c:v>537.30352783203125</c:v>
                </c:pt>
                <c:pt idx="126">
                  <c:v>645.70660400390625</c:v>
                </c:pt>
                <c:pt idx="127">
                  <c:v>745.8272705078125</c:v>
                </c:pt>
                <c:pt idx="128">
                  <c:v>844.24456787109375</c:v>
                </c:pt>
                <c:pt idx="129">
                  <c:v>970.125244140625</c:v>
                </c:pt>
                <c:pt idx="130">
                  <c:v>694.21038818359375</c:v>
                </c:pt>
                <c:pt idx="131">
                  <c:v>719.14215087890625</c:v>
                </c:pt>
                <c:pt idx="132">
                  <c:v>836.67486572265625</c:v>
                </c:pt>
                <c:pt idx="133">
                  <c:v>743.62347412109375</c:v>
                </c:pt>
                <c:pt idx="134">
                  <c:v>707.346435546875</c:v>
                </c:pt>
                <c:pt idx="135">
                  <c:v>702.5419921875</c:v>
                </c:pt>
                <c:pt idx="136">
                  <c:v>392.664794921875</c:v>
                </c:pt>
                <c:pt idx="137">
                  <c:v>560.134033203125</c:v>
                </c:pt>
                <c:pt idx="138">
                  <c:v>432.17263793945313</c:v>
                </c:pt>
                <c:pt idx="139">
                  <c:v>345.2952880859375</c:v>
                </c:pt>
                <c:pt idx="140">
                  <c:v>459.95068359375</c:v>
                </c:pt>
                <c:pt idx="141">
                  <c:v>484.69705200195313</c:v>
                </c:pt>
                <c:pt idx="142">
                  <c:v>566.36083984375</c:v>
                </c:pt>
                <c:pt idx="143">
                  <c:v>760.491943359375</c:v>
                </c:pt>
                <c:pt idx="144">
                  <c:v>825.9974365234375</c:v>
                </c:pt>
                <c:pt idx="145">
                  <c:v>860.72808837890625</c:v>
                </c:pt>
                <c:pt idx="146">
                  <c:v>764.18646240234375</c:v>
                </c:pt>
                <c:pt idx="147">
                  <c:v>693.59112548828125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DC-463E-8D98-68145BA52237}"/>
            </c:ext>
          </c:extLst>
        </c:ser>
        <c:ser>
          <c:idx val="3"/>
          <c:order val="3"/>
          <c:tx>
            <c:v>35 bis 59 Jahre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KI_2015!$C$821:$C$967</c:f>
              <c:strCache>
                <c:ptCount val="14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1</c:v>
                </c:pt>
                <c:pt idx="66">
                  <c:v>2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17</c:v>
                </c:pt>
                <c:pt idx="82">
                  <c:v>18</c:v>
                </c:pt>
                <c:pt idx="83">
                  <c:v>19</c:v>
                </c:pt>
                <c:pt idx="84">
                  <c:v>20</c:v>
                </c:pt>
                <c:pt idx="85">
                  <c:v>21</c:v>
                </c:pt>
                <c:pt idx="86">
                  <c:v>22</c:v>
                </c:pt>
                <c:pt idx="87">
                  <c:v>23</c:v>
                </c:pt>
                <c:pt idx="88">
                  <c:v>24</c:v>
                </c:pt>
                <c:pt idx="89">
                  <c:v>25</c:v>
                </c:pt>
                <c:pt idx="90">
                  <c:v>26</c:v>
                </c:pt>
                <c:pt idx="91">
                  <c:v>27</c:v>
                </c:pt>
                <c:pt idx="92">
                  <c:v>28</c:v>
                </c:pt>
                <c:pt idx="93">
                  <c:v>29</c:v>
                </c:pt>
                <c:pt idx="94">
                  <c:v>30</c:v>
                </c:pt>
                <c:pt idx="95">
                  <c:v>31</c:v>
                </c:pt>
                <c:pt idx="96">
                  <c:v>32</c:v>
                </c:pt>
                <c:pt idx="97">
                  <c:v>33</c:v>
                </c:pt>
                <c:pt idx="98">
                  <c:v>34</c:v>
                </c:pt>
                <c:pt idx="99">
                  <c:v>35</c:v>
                </c:pt>
                <c:pt idx="100">
                  <c:v>36</c:v>
                </c:pt>
                <c:pt idx="101">
                  <c:v>37</c:v>
                </c:pt>
                <c:pt idx="102">
                  <c:v>38</c:v>
                </c:pt>
                <c:pt idx="103">
                  <c:v>39</c:v>
                </c:pt>
                <c:pt idx="104">
                  <c:v>40</c:v>
                </c:pt>
                <c:pt idx="105">
                  <c:v>41</c:v>
                </c:pt>
                <c:pt idx="106">
                  <c:v>42</c:v>
                </c:pt>
                <c:pt idx="107">
                  <c:v>43</c:v>
                </c:pt>
                <c:pt idx="108">
                  <c:v>44</c:v>
                </c:pt>
                <c:pt idx="109">
                  <c:v>45</c:v>
                </c:pt>
                <c:pt idx="110">
                  <c:v>46</c:v>
                </c:pt>
                <c:pt idx="111">
                  <c:v>47</c:v>
                </c:pt>
                <c:pt idx="112">
                  <c:v>48</c:v>
                </c:pt>
                <c:pt idx="113">
                  <c:v>49</c:v>
                </c:pt>
                <c:pt idx="114">
                  <c:v>50</c:v>
                </c:pt>
                <c:pt idx="115">
                  <c:v>51</c:v>
                </c:pt>
                <c:pt idx="116">
                  <c:v>52</c:v>
                </c:pt>
                <c:pt idx="117">
                  <c:v>53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</c:strCache>
            </c:strRef>
          </c:cat>
          <c:val>
            <c:numRef>
              <c:f>KI_2015!$I$821:$I$968</c:f>
              <c:numCache>
                <c:formatCode>0</c:formatCode>
                <c:ptCount val="148"/>
                <c:pt idx="0">
                  <c:v>820.8919677734375</c:v>
                </c:pt>
                <c:pt idx="1">
                  <c:v>986.7984619140625</c:v>
                </c:pt>
                <c:pt idx="2">
                  <c:v>876.16607666015625</c:v>
                </c:pt>
                <c:pt idx="3">
                  <c:v>898.58221435546875</c:v>
                </c:pt>
                <c:pt idx="4">
                  <c:v>723.28900146484375</c:v>
                </c:pt>
                <c:pt idx="5">
                  <c:v>1096.1380615234375</c:v>
                </c:pt>
                <c:pt idx="6">
                  <c:v>997.17877197265625</c:v>
                </c:pt>
                <c:pt idx="7">
                  <c:v>1172.3143310546875</c:v>
                </c:pt>
                <c:pt idx="8">
                  <c:v>1316.4942626953125</c:v>
                </c:pt>
                <c:pt idx="9">
                  <c:v>1320.8824462890625</c:v>
                </c:pt>
                <c:pt idx="10">
                  <c:v>1309.940673828125</c:v>
                </c:pt>
                <c:pt idx="11">
                  <c:v>1180.2943115234375</c:v>
                </c:pt>
                <c:pt idx="12">
                  <c:v>377.95086669921875</c:v>
                </c:pt>
                <c:pt idx="13">
                  <c:v>952.14178466796875</c:v>
                </c:pt>
                <c:pt idx="14">
                  <c:v>1445.3277587890625</c:v>
                </c:pt>
                <c:pt idx="15">
                  <c:v>1242.841796875</c:v>
                </c:pt>
                <c:pt idx="16">
                  <c:v>1395.6812744140625</c:v>
                </c:pt>
                <c:pt idx="17">
                  <c:v>1638.2762451171875</c:v>
                </c:pt>
                <c:pt idx="18">
                  <c:v>1829.7232666015625</c:v>
                </c:pt>
                <c:pt idx="19">
                  <c:v>1916.6925048828125</c:v>
                </c:pt>
                <c:pt idx="20">
                  <c:v>1865.4078369140625</c:v>
                </c:pt>
                <c:pt idx="21">
                  <c:v>1677.346435546875</c:v>
                </c:pt>
                <c:pt idx="22">
                  <c:v>1460.6136474609375</c:v>
                </c:pt>
                <c:pt idx="23">
                  <c:v>1457.253173828125</c:v>
                </c:pt>
                <c:pt idx="24">
                  <c:v>1209.68701171875</c:v>
                </c:pt>
                <c:pt idx="25">
                  <c:v>1099.9017333984375</c:v>
                </c:pt>
                <c:pt idx="26">
                  <c:v>1092.7838134765625</c:v>
                </c:pt>
                <c:pt idx="27">
                  <c:v>930.03955078125</c:v>
                </c:pt>
                <c:pt idx="28">
                  <c:v>620.5863037109375</c:v>
                </c:pt>
                <c:pt idx="29">
                  <c:v>580.22747802734375</c:v>
                </c:pt>
                <c:pt idx="30">
                  <c:v>554.1728515625</c:v>
                </c:pt>
                <c:pt idx="31">
                  <c:v>660.09930419921875</c:v>
                </c:pt>
                <c:pt idx="32">
                  <c:v>619.18548583984375</c:v>
                </c:pt>
                <c:pt idx="33">
                  <c:v>628.7481689453125</c:v>
                </c:pt>
                <c:pt idx="34">
                  <c:v>437.92724609375</c:v>
                </c:pt>
                <c:pt idx="35">
                  <c:v>507.480224609375</c:v>
                </c:pt>
                <c:pt idx="36">
                  <c:v>407.44912719726563</c:v>
                </c:pt>
                <c:pt idx="37">
                  <c:v>356.48822021484375</c:v>
                </c:pt>
                <c:pt idx="38">
                  <c:v>371.56576538085938</c:v>
                </c:pt>
                <c:pt idx="39">
                  <c:v>410.3931884765625</c:v>
                </c:pt>
                <c:pt idx="40">
                  <c:v>450.77798461914063</c:v>
                </c:pt>
                <c:pt idx="41">
                  <c:v>429.92843627929688</c:v>
                </c:pt>
                <c:pt idx="42">
                  <c:v>366.00616455078125</c:v>
                </c:pt>
                <c:pt idx="43">
                  <c:v>335.87857055664063</c:v>
                </c:pt>
                <c:pt idx="44">
                  <c:v>343.05136108398438</c:v>
                </c:pt>
                <c:pt idx="45">
                  <c:v>311.16900634765625</c:v>
                </c:pt>
                <c:pt idx="46">
                  <c:v>340.03231811523438</c:v>
                </c:pt>
                <c:pt idx="47">
                  <c:v>366.54446411132813</c:v>
                </c:pt>
                <c:pt idx="48">
                  <c:v>473.61102294921875</c:v>
                </c:pt>
                <c:pt idx="49">
                  <c:v>665.90234375</c:v>
                </c:pt>
                <c:pt idx="50">
                  <c:v>806.007080078125</c:v>
                </c:pt>
                <c:pt idx="51">
                  <c:v>970.43280029296875</c:v>
                </c:pt>
                <c:pt idx="52">
                  <c:v>779.9791259765625</c:v>
                </c:pt>
                <c:pt idx="53">
                  <c:v>1209.5162353515625</c:v>
                </c:pt>
                <c:pt idx="54">
                  <c:v>1065.1966552734375</c:v>
                </c:pt>
                <c:pt idx="55">
                  <c:v>1025.1239013671875</c:v>
                </c:pt>
                <c:pt idx="56">
                  <c:v>892.91656494140625</c:v>
                </c:pt>
                <c:pt idx="57">
                  <c:v>1193.2667236328125</c:v>
                </c:pt>
                <c:pt idx="58">
                  <c:v>1215.5738525390625</c:v>
                </c:pt>
                <c:pt idx="59">
                  <c:v>1238.37841796875</c:v>
                </c:pt>
                <c:pt idx="60">
                  <c:v>1169.0001220703125</c:v>
                </c:pt>
                <c:pt idx="61">
                  <c:v>1181.79345703125</c:v>
                </c:pt>
                <c:pt idx="62">
                  <c:v>1196.4556884765625</c:v>
                </c:pt>
                <c:pt idx="63">
                  <c:v>1084.2271728515625</c:v>
                </c:pt>
                <c:pt idx="64">
                  <c:v>371.9375</c:v>
                </c:pt>
                <c:pt idx="65">
                  <c:v>689.31719970703125</c:v>
                </c:pt>
                <c:pt idx="66">
                  <c:v>1312.0628662109375</c:v>
                </c:pt>
                <c:pt idx="67">
                  <c:v>1183.80810546875</c:v>
                </c:pt>
                <c:pt idx="68">
                  <c:v>1252.690673828125</c:v>
                </c:pt>
                <c:pt idx="69">
                  <c:v>1540.2491455078125</c:v>
                </c:pt>
                <c:pt idx="70">
                  <c:v>1570.137451171875</c:v>
                </c:pt>
                <c:pt idx="71">
                  <c:v>1597.294921875</c:v>
                </c:pt>
                <c:pt idx="72">
                  <c:v>1460.2191162109375</c:v>
                </c:pt>
                <c:pt idx="73">
                  <c:v>1573.9732666015625</c:v>
                </c:pt>
                <c:pt idx="74">
                  <c:v>1933.31298828125</c:v>
                </c:pt>
                <c:pt idx="75">
                  <c:v>1998.3802490234375</c:v>
                </c:pt>
                <c:pt idx="76">
                  <c:v>2639.4716796875</c:v>
                </c:pt>
                <c:pt idx="77">
                  <c:v>1876.349853515625</c:v>
                </c:pt>
                <c:pt idx="78">
                  <c:v>1190.229736328125</c:v>
                </c:pt>
                <c:pt idx="79">
                  <c:v>606.91302490234375</c:v>
                </c:pt>
                <c:pt idx="80">
                  <c:v>397.1707763671875</c:v>
                </c:pt>
                <c:pt idx="81">
                  <c:v>448.04486083984375</c:v>
                </c:pt>
                <c:pt idx="82">
                  <c:v>339.30484008789063</c:v>
                </c:pt>
                <c:pt idx="83">
                  <c:v>383.4674072265625</c:v>
                </c:pt>
                <c:pt idx="84">
                  <c:v>395.64483642578125</c:v>
                </c:pt>
                <c:pt idx="85">
                  <c:v>236.92596435546875</c:v>
                </c:pt>
                <c:pt idx="86">
                  <c:v>257.747314453125</c:v>
                </c:pt>
                <c:pt idx="87">
                  <c:v>200.61093139648438</c:v>
                </c:pt>
                <c:pt idx="88">
                  <c:v>244.44537353515625</c:v>
                </c:pt>
                <c:pt idx="89">
                  <c:v>248.66708374023438</c:v>
                </c:pt>
                <c:pt idx="90">
                  <c:v>308.28598022460938</c:v>
                </c:pt>
                <c:pt idx="91">
                  <c:v>297.90350341796875</c:v>
                </c:pt>
                <c:pt idx="92">
                  <c:v>385.78494262695313</c:v>
                </c:pt>
                <c:pt idx="93">
                  <c:v>389.1201171875</c:v>
                </c:pt>
                <c:pt idx="94">
                  <c:v>406.5330810546875</c:v>
                </c:pt>
                <c:pt idx="95">
                  <c:v>359.48641967773438</c:v>
                </c:pt>
                <c:pt idx="96">
                  <c:v>358.74072265625</c:v>
                </c:pt>
                <c:pt idx="97">
                  <c:v>345.56793212890625</c:v>
                </c:pt>
                <c:pt idx="98">
                  <c:v>355.48178100585938</c:v>
                </c:pt>
                <c:pt idx="99">
                  <c:v>444.51358032226563</c:v>
                </c:pt>
                <c:pt idx="100">
                  <c:v>585.91033935546875</c:v>
                </c:pt>
                <c:pt idx="101">
                  <c:v>700.09344482421875</c:v>
                </c:pt>
                <c:pt idx="102">
                  <c:v>738.441650390625</c:v>
                </c:pt>
                <c:pt idx="103">
                  <c:v>752.9769287109375</c:v>
                </c:pt>
                <c:pt idx="104">
                  <c:v>909.905029296875</c:v>
                </c:pt>
                <c:pt idx="105">
                  <c:v>931.118408203125</c:v>
                </c:pt>
                <c:pt idx="106">
                  <c:v>956.39715576171875</c:v>
                </c:pt>
                <c:pt idx="107">
                  <c:v>1113.9454345703125</c:v>
                </c:pt>
                <c:pt idx="108">
                  <c:v>1219.14990234375</c:v>
                </c:pt>
                <c:pt idx="109">
                  <c:v>1095.9417724609375</c:v>
                </c:pt>
                <c:pt idx="110">
                  <c:v>982.31219482421875</c:v>
                </c:pt>
                <c:pt idx="111">
                  <c:v>992.48748779296875</c:v>
                </c:pt>
                <c:pt idx="112">
                  <c:v>1004.8486328125</c:v>
                </c:pt>
                <c:pt idx="113">
                  <c:v>1045.887451171875</c:v>
                </c:pt>
                <c:pt idx="114">
                  <c:v>1176.31494140625</c:v>
                </c:pt>
                <c:pt idx="115">
                  <c:v>1095.125732421875</c:v>
                </c:pt>
                <c:pt idx="116">
                  <c:v>599.00701904296875</c:v>
                </c:pt>
                <c:pt idx="117">
                  <c:v>473.88467407226563</c:v>
                </c:pt>
                <c:pt idx="118">
                  <c:v>899.53314208984375</c:v>
                </c:pt>
                <c:pt idx="119">
                  <c:v>727.2349853515625</c:v>
                </c:pt>
                <c:pt idx="120">
                  <c:v>632.17877197265625</c:v>
                </c:pt>
                <c:pt idx="121">
                  <c:v>590.075927734375</c:v>
                </c:pt>
                <c:pt idx="122">
                  <c:v>562.122314453125</c:v>
                </c:pt>
                <c:pt idx="123">
                  <c:v>543.3878173828125</c:v>
                </c:pt>
                <c:pt idx="124">
                  <c:v>486.01846313476563</c:v>
                </c:pt>
                <c:pt idx="125">
                  <c:v>443.07669067382813</c:v>
                </c:pt>
                <c:pt idx="126">
                  <c:v>477.9051513671875</c:v>
                </c:pt>
                <c:pt idx="127">
                  <c:v>567.24639892578125</c:v>
                </c:pt>
                <c:pt idx="128">
                  <c:v>665.39990234375</c:v>
                </c:pt>
                <c:pt idx="129">
                  <c:v>764.38433837890625</c:v>
                </c:pt>
                <c:pt idx="130">
                  <c:v>555.68798828125</c:v>
                </c:pt>
                <c:pt idx="131">
                  <c:v>589.38189697265625</c:v>
                </c:pt>
                <c:pt idx="132">
                  <c:v>664.80035400390625</c:v>
                </c:pt>
                <c:pt idx="133">
                  <c:v>601.22406005859375</c:v>
                </c:pt>
                <c:pt idx="134">
                  <c:v>599.455810546875</c:v>
                </c:pt>
                <c:pt idx="135">
                  <c:v>501.29306030273438</c:v>
                </c:pt>
                <c:pt idx="136">
                  <c:v>291.85562133789063</c:v>
                </c:pt>
                <c:pt idx="137">
                  <c:v>401.90863037109375</c:v>
                </c:pt>
                <c:pt idx="138">
                  <c:v>295.79531860351563</c:v>
                </c:pt>
                <c:pt idx="139">
                  <c:v>265.13140869140625</c:v>
                </c:pt>
                <c:pt idx="140">
                  <c:v>311.12405395507813</c:v>
                </c:pt>
                <c:pt idx="141">
                  <c:v>302.83731079101563</c:v>
                </c:pt>
                <c:pt idx="142">
                  <c:v>329.98773193359375</c:v>
                </c:pt>
                <c:pt idx="143">
                  <c:v>451.53421020507813</c:v>
                </c:pt>
                <c:pt idx="144">
                  <c:v>500.55776977539063</c:v>
                </c:pt>
                <c:pt idx="145">
                  <c:v>507.6795654296875</c:v>
                </c:pt>
                <c:pt idx="146">
                  <c:v>452.77105712890625</c:v>
                </c:pt>
                <c:pt idx="147">
                  <c:v>408.80502319335938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DC-463E-8D98-68145BA52237}"/>
            </c:ext>
          </c:extLst>
        </c:ser>
        <c:ser>
          <c:idx val="4"/>
          <c:order val="4"/>
          <c:tx>
            <c:v>60 Jahre und älter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KI_2015!$C$821:$C$967</c:f>
              <c:strCache>
                <c:ptCount val="14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1</c:v>
                </c:pt>
                <c:pt idx="66">
                  <c:v>2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17</c:v>
                </c:pt>
                <c:pt idx="82">
                  <c:v>18</c:v>
                </c:pt>
                <c:pt idx="83">
                  <c:v>19</c:v>
                </c:pt>
                <c:pt idx="84">
                  <c:v>20</c:v>
                </c:pt>
                <c:pt idx="85">
                  <c:v>21</c:v>
                </c:pt>
                <c:pt idx="86">
                  <c:v>22</c:v>
                </c:pt>
                <c:pt idx="87">
                  <c:v>23</c:v>
                </c:pt>
                <c:pt idx="88">
                  <c:v>24</c:v>
                </c:pt>
                <c:pt idx="89">
                  <c:v>25</c:v>
                </c:pt>
                <c:pt idx="90">
                  <c:v>26</c:v>
                </c:pt>
                <c:pt idx="91">
                  <c:v>27</c:v>
                </c:pt>
                <c:pt idx="92">
                  <c:v>28</c:v>
                </c:pt>
                <c:pt idx="93">
                  <c:v>29</c:v>
                </c:pt>
                <c:pt idx="94">
                  <c:v>30</c:v>
                </c:pt>
                <c:pt idx="95">
                  <c:v>31</c:v>
                </c:pt>
                <c:pt idx="96">
                  <c:v>32</c:v>
                </c:pt>
                <c:pt idx="97">
                  <c:v>33</c:v>
                </c:pt>
                <c:pt idx="98">
                  <c:v>34</c:v>
                </c:pt>
                <c:pt idx="99">
                  <c:v>35</c:v>
                </c:pt>
                <c:pt idx="100">
                  <c:v>36</c:v>
                </c:pt>
                <c:pt idx="101">
                  <c:v>37</c:v>
                </c:pt>
                <c:pt idx="102">
                  <c:v>38</c:v>
                </c:pt>
                <c:pt idx="103">
                  <c:v>39</c:v>
                </c:pt>
                <c:pt idx="104">
                  <c:v>40</c:v>
                </c:pt>
                <c:pt idx="105">
                  <c:v>41</c:v>
                </c:pt>
                <c:pt idx="106">
                  <c:v>42</c:v>
                </c:pt>
                <c:pt idx="107">
                  <c:v>43</c:v>
                </c:pt>
                <c:pt idx="108">
                  <c:v>44</c:v>
                </c:pt>
                <c:pt idx="109">
                  <c:v>45</c:v>
                </c:pt>
                <c:pt idx="110">
                  <c:v>46</c:v>
                </c:pt>
                <c:pt idx="111">
                  <c:v>47</c:v>
                </c:pt>
                <c:pt idx="112">
                  <c:v>48</c:v>
                </c:pt>
                <c:pt idx="113">
                  <c:v>49</c:v>
                </c:pt>
                <c:pt idx="114">
                  <c:v>50</c:v>
                </c:pt>
                <c:pt idx="115">
                  <c:v>51</c:v>
                </c:pt>
                <c:pt idx="116">
                  <c:v>52</c:v>
                </c:pt>
                <c:pt idx="117">
                  <c:v>53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</c:strCache>
            </c:strRef>
          </c:cat>
          <c:val>
            <c:numRef>
              <c:f>KI_2015!$J$821:$J$968</c:f>
              <c:numCache>
                <c:formatCode>0</c:formatCode>
                <c:ptCount val="148"/>
                <c:pt idx="0">
                  <c:v>377.13955688476563</c:v>
                </c:pt>
                <c:pt idx="1">
                  <c:v>421.09844970703125</c:v>
                </c:pt>
                <c:pt idx="2">
                  <c:v>401.6951904296875</c:v>
                </c:pt>
                <c:pt idx="3">
                  <c:v>376.9210205078125</c:v>
                </c:pt>
                <c:pt idx="4">
                  <c:v>322.933837890625</c:v>
                </c:pt>
                <c:pt idx="5">
                  <c:v>457.30242919921875</c:v>
                </c:pt>
                <c:pt idx="6">
                  <c:v>418.07498168945313</c:v>
                </c:pt>
                <c:pt idx="7">
                  <c:v>437.62252807617188</c:v>
                </c:pt>
                <c:pt idx="8">
                  <c:v>486.75286865234375</c:v>
                </c:pt>
                <c:pt idx="9">
                  <c:v>506.29983520507813</c:v>
                </c:pt>
                <c:pt idx="10">
                  <c:v>564.97802734375</c:v>
                </c:pt>
                <c:pt idx="11">
                  <c:v>612.6683349609375</c:v>
                </c:pt>
                <c:pt idx="12">
                  <c:v>224.69985961914063</c:v>
                </c:pt>
                <c:pt idx="13">
                  <c:v>534.10833740234375</c:v>
                </c:pt>
                <c:pt idx="14">
                  <c:v>781.89117431640625</c:v>
                </c:pt>
                <c:pt idx="15">
                  <c:v>626.5770263671875</c:v>
                </c:pt>
                <c:pt idx="16">
                  <c:v>556.6944580078125</c:v>
                </c:pt>
                <c:pt idx="17">
                  <c:v>644.2591552734375</c:v>
                </c:pt>
                <c:pt idx="18">
                  <c:v>748.1195068359375</c:v>
                </c:pt>
                <c:pt idx="19">
                  <c:v>837.3016357421875</c:v>
                </c:pt>
                <c:pt idx="20">
                  <c:v>823.76336669921875</c:v>
                </c:pt>
                <c:pt idx="21">
                  <c:v>799.8328857421875</c:v>
                </c:pt>
                <c:pt idx="22">
                  <c:v>688.03857421875</c:v>
                </c:pt>
                <c:pt idx="23">
                  <c:v>690.87738037109375</c:v>
                </c:pt>
                <c:pt idx="24">
                  <c:v>622.43719482421875</c:v>
                </c:pt>
                <c:pt idx="25">
                  <c:v>559.32958984375</c:v>
                </c:pt>
                <c:pt idx="26">
                  <c:v>570.110595703125</c:v>
                </c:pt>
                <c:pt idx="27">
                  <c:v>465.50161743164063</c:v>
                </c:pt>
                <c:pt idx="28">
                  <c:v>363.46356201171875</c:v>
                </c:pt>
                <c:pt idx="29">
                  <c:v>343.19769287109375</c:v>
                </c:pt>
                <c:pt idx="30">
                  <c:v>312.86190795898438</c:v>
                </c:pt>
                <c:pt idx="31">
                  <c:v>320.26943969726563</c:v>
                </c:pt>
                <c:pt idx="32">
                  <c:v>319.29440307617188</c:v>
                </c:pt>
                <c:pt idx="33">
                  <c:v>311.69882202148438</c:v>
                </c:pt>
                <c:pt idx="34">
                  <c:v>244.5123291015625</c:v>
                </c:pt>
                <c:pt idx="35">
                  <c:v>274.29666137695313</c:v>
                </c:pt>
                <c:pt idx="36">
                  <c:v>233.12564086914063</c:v>
                </c:pt>
                <c:pt idx="37">
                  <c:v>178.36128234863281</c:v>
                </c:pt>
                <c:pt idx="38">
                  <c:v>215.52337646484375</c:v>
                </c:pt>
                <c:pt idx="39">
                  <c:v>228.99761962890625</c:v>
                </c:pt>
                <c:pt idx="40">
                  <c:v>212.21890258789063</c:v>
                </c:pt>
                <c:pt idx="41">
                  <c:v>215.89901733398438</c:v>
                </c:pt>
                <c:pt idx="42">
                  <c:v>178.3360595703125</c:v>
                </c:pt>
                <c:pt idx="43">
                  <c:v>174.81340026855469</c:v>
                </c:pt>
                <c:pt idx="44">
                  <c:v>175.78507995605469</c:v>
                </c:pt>
                <c:pt idx="45">
                  <c:v>152.94009399414063</c:v>
                </c:pt>
                <c:pt idx="46">
                  <c:v>164.70411682128906</c:v>
                </c:pt>
                <c:pt idx="47">
                  <c:v>170.08866882324219</c:v>
                </c:pt>
                <c:pt idx="48">
                  <c:v>192.94866943359375</c:v>
                </c:pt>
                <c:pt idx="49">
                  <c:v>243.09539794921875</c:v>
                </c:pt>
                <c:pt idx="50">
                  <c:v>279.904052734375</c:v>
                </c:pt>
                <c:pt idx="51">
                  <c:v>383.89794921875</c:v>
                </c:pt>
                <c:pt idx="52">
                  <c:v>330.40725708007813</c:v>
                </c:pt>
                <c:pt idx="53">
                  <c:v>504.13937377929688</c:v>
                </c:pt>
                <c:pt idx="54">
                  <c:v>463.66744995117188</c:v>
                </c:pt>
                <c:pt idx="55">
                  <c:v>454.826171875</c:v>
                </c:pt>
                <c:pt idx="56">
                  <c:v>389.390380859375</c:v>
                </c:pt>
                <c:pt idx="57">
                  <c:v>525.48284912109375</c:v>
                </c:pt>
                <c:pt idx="58">
                  <c:v>475.21994018554688</c:v>
                </c:pt>
                <c:pt idx="59">
                  <c:v>500.65969848632813</c:v>
                </c:pt>
                <c:pt idx="60">
                  <c:v>481.51229858398438</c:v>
                </c:pt>
                <c:pt idx="61">
                  <c:v>510.38623046875</c:v>
                </c:pt>
                <c:pt idx="62">
                  <c:v>549.7486572265625</c:v>
                </c:pt>
                <c:pt idx="63">
                  <c:v>580.9647216796875</c:v>
                </c:pt>
                <c:pt idx="64">
                  <c:v>211.72178649902344</c:v>
                </c:pt>
                <c:pt idx="65">
                  <c:v>444.00238037109375</c:v>
                </c:pt>
                <c:pt idx="66">
                  <c:v>749.86614990234375</c:v>
                </c:pt>
                <c:pt idx="67">
                  <c:v>599.78521728515625</c:v>
                </c:pt>
                <c:pt idx="68">
                  <c:v>531.68328857421875</c:v>
                </c:pt>
                <c:pt idx="69">
                  <c:v>641.7982177734375</c:v>
                </c:pt>
                <c:pt idx="70">
                  <c:v>617.13677978515625</c:v>
                </c:pt>
                <c:pt idx="71">
                  <c:v>648.9715576171875</c:v>
                </c:pt>
                <c:pt idx="72">
                  <c:v>652.1048583984375</c:v>
                </c:pt>
                <c:pt idx="73">
                  <c:v>651.97137451171875</c:v>
                </c:pt>
                <c:pt idx="74">
                  <c:v>717.81640625</c:v>
                </c:pt>
                <c:pt idx="75">
                  <c:v>751.935302734375</c:v>
                </c:pt>
                <c:pt idx="76">
                  <c:v>867.72772216796875</c:v>
                </c:pt>
                <c:pt idx="77">
                  <c:v>644.39837646484375</c:v>
                </c:pt>
                <c:pt idx="78">
                  <c:v>481.51702880859375</c:v>
                </c:pt>
                <c:pt idx="79">
                  <c:v>301.24722290039063</c:v>
                </c:pt>
                <c:pt idx="80">
                  <c:v>222.54803466796875</c:v>
                </c:pt>
                <c:pt idx="81">
                  <c:v>234.99722290039063</c:v>
                </c:pt>
                <c:pt idx="82">
                  <c:v>163.14656066894531</c:v>
                </c:pt>
                <c:pt idx="83">
                  <c:v>200.22071838378906</c:v>
                </c:pt>
                <c:pt idx="84">
                  <c:v>183.52693176269531</c:v>
                </c:pt>
                <c:pt idx="85">
                  <c:v>121.62500762939453</c:v>
                </c:pt>
                <c:pt idx="86">
                  <c:v>150.17015075683594</c:v>
                </c:pt>
                <c:pt idx="87">
                  <c:v>105.05673217773438</c:v>
                </c:pt>
                <c:pt idx="88">
                  <c:v>129.57562255859375</c:v>
                </c:pt>
                <c:pt idx="89">
                  <c:v>162.76925659179688</c:v>
                </c:pt>
                <c:pt idx="90">
                  <c:v>155.56196594238281</c:v>
                </c:pt>
                <c:pt idx="91">
                  <c:v>151.17593383789063</c:v>
                </c:pt>
                <c:pt idx="92">
                  <c:v>190.54962158203125</c:v>
                </c:pt>
                <c:pt idx="93">
                  <c:v>153.2325439453125</c:v>
                </c:pt>
                <c:pt idx="94">
                  <c:v>175.63015747070313</c:v>
                </c:pt>
                <c:pt idx="95">
                  <c:v>176.25749206542969</c:v>
                </c:pt>
                <c:pt idx="96">
                  <c:v>167.46821594238281</c:v>
                </c:pt>
                <c:pt idx="97">
                  <c:v>145.05644226074219</c:v>
                </c:pt>
                <c:pt idx="98">
                  <c:v>135.0958251953125</c:v>
                </c:pt>
                <c:pt idx="99">
                  <c:v>164.74293518066406</c:v>
                </c:pt>
                <c:pt idx="100">
                  <c:v>225.53005981445313</c:v>
                </c:pt>
                <c:pt idx="101">
                  <c:v>245.3199462890625</c:v>
                </c:pt>
                <c:pt idx="102">
                  <c:v>272.10708618164063</c:v>
                </c:pt>
                <c:pt idx="103">
                  <c:v>299.72537231445313</c:v>
                </c:pt>
                <c:pt idx="104">
                  <c:v>371.54022216796875</c:v>
                </c:pt>
                <c:pt idx="105">
                  <c:v>371.69656372070313</c:v>
                </c:pt>
                <c:pt idx="106">
                  <c:v>355.3958740234375</c:v>
                </c:pt>
                <c:pt idx="107">
                  <c:v>388.97219848632813</c:v>
                </c:pt>
                <c:pt idx="108">
                  <c:v>430.71868896484375</c:v>
                </c:pt>
                <c:pt idx="109">
                  <c:v>407.11614990234375</c:v>
                </c:pt>
                <c:pt idx="110">
                  <c:v>372.56689453125</c:v>
                </c:pt>
                <c:pt idx="111">
                  <c:v>350.62826538085938</c:v>
                </c:pt>
                <c:pt idx="112">
                  <c:v>392.19036865234375</c:v>
                </c:pt>
                <c:pt idx="113">
                  <c:v>387.65097045898438</c:v>
                </c:pt>
                <c:pt idx="114">
                  <c:v>433.77621459960938</c:v>
                </c:pt>
                <c:pt idx="115">
                  <c:v>444.62762451171875</c:v>
                </c:pt>
                <c:pt idx="116">
                  <c:v>295.97634887695313</c:v>
                </c:pt>
                <c:pt idx="117">
                  <c:v>248.45419311523438</c:v>
                </c:pt>
                <c:pt idx="118">
                  <c:v>460.75808715820313</c:v>
                </c:pt>
                <c:pt idx="119">
                  <c:v>386.67245483398438</c:v>
                </c:pt>
                <c:pt idx="120">
                  <c:v>324.76895141601563</c:v>
                </c:pt>
                <c:pt idx="121">
                  <c:v>284.79739379882813</c:v>
                </c:pt>
                <c:pt idx="122">
                  <c:v>222.89884948730469</c:v>
                </c:pt>
                <c:pt idx="123">
                  <c:v>221.36369323730469</c:v>
                </c:pt>
                <c:pt idx="124">
                  <c:v>213.84970092773438</c:v>
                </c:pt>
                <c:pt idx="125">
                  <c:v>200.91989135742188</c:v>
                </c:pt>
                <c:pt idx="126">
                  <c:v>199.37391662597656</c:v>
                </c:pt>
                <c:pt idx="127">
                  <c:v>230.81822204589844</c:v>
                </c:pt>
                <c:pt idx="128">
                  <c:v>259.92889404296875</c:v>
                </c:pt>
                <c:pt idx="129">
                  <c:v>262.702392578125</c:v>
                </c:pt>
                <c:pt idx="130">
                  <c:v>237.12240600585938</c:v>
                </c:pt>
                <c:pt idx="131">
                  <c:v>278.510986328125</c:v>
                </c:pt>
                <c:pt idx="132">
                  <c:v>288.03903198242188</c:v>
                </c:pt>
                <c:pt idx="133">
                  <c:v>252.50634765625</c:v>
                </c:pt>
                <c:pt idx="134">
                  <c:v>218.4781494140625</c:v>
                </c:pt>
                <c:pt idx="135">
                  <c:v>225.48016357421875</c:v>
                </c:pt>
                <c:pt idx="136">
                  <c:v>138.2254638671875</c:v>
                </c:pt>
                <c:pt idx="137">
                  <c:v>170.69926452636719</c:v>
                </c:pt>
                <c:pt idx="138">
                  <c:v>108.27135467529297</c:v>
                </c:pt>
                <c:pt idx="139">
                  <c:v>112.74642944335938</c:v>
                </c:pt>
                <c:pt idx="140">
                  <c:v>139.59136962890625</c:v>
                </c:pt>
                <c:pt idx="141">
                  <c:v>119.57333374023438</c:v>
                </c:pt>
                <c:pt idx="142">
                  <c:v>127.30510711669922</c:v>
                </c:pt>
                <c:pt idx="143">
                  <c:v>170.55986022949219</c:v>
                </c:pt>
                <c:pt idx="144">
                  <c:v>210.41999816894531</c:v>
                </c:pt>
                <c:pt idx="145">
                  <c:v>201.59745788574219</c:v>
                </c:pt>
                <c:pt idx="146">
                  <c:v>196.75859069824219</c:v>
                </c:pt>
                <c:pt idx="147">
                  <c:v>170.44430541992188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DC-463E-8D98-68145BA52237}"/>
            </c:ext>
          </c:extLst>
        </c:ser>
        <c:ser>
          <c:idx val="5"/>
          <c:order val="5"/>
          <c:tx>
            <c:v>Gesamt</c:v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strRef>
              <c:f>KI_2015!$C$821:$C$967</c:f>
              <c:strCache>
                <c:ptCount val="147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1</c:v>
                </c:pt>
                <c:pt idx="66">
                  <c:v>2</c:v>
                </c:pt>
                <c:pt idx="67">
                  <c:v>3</c:v>
                </c:pt>
                <c:pt idx="68">
                  <c:v>4</c:v>
                </c:pt>
                <c:pt idx="69">
                  <c:v>5</c:v>
                </c:pt>
                <c:pt idx="70">
                  <c:v>6</c:v>
                </c:pt>
                <c:pt idx="71">
                  <c:v>7</c:v>
                </c:pt>
                <c:pt idx="72">
                  <c:v>8</c:v>
                </c:pt>
                <c:pt idx="73">
                  <c:v>9</c:v>
                </c:pt>
                <c:pt idx="74">
                  <c:v>10</c:v>
                </c:pt>
                <c:pt idx="75">
                  <c:v>11</c:v>
                </c:pt>
                <c:pt idx="76">
                  <c:v>12</c:v>
                </c:pt>
                <c:pt idx="77">
                  <c:v>13</c:v>
                </c:pt>
                <c:pt idx="78">
                  <c:v>14</c:v>
                </c:pt>
                <c:pt idx="79">
                  <c:v>15</c:v>
                </c:pt>
                <c:pt idx="80">
                  <c:v>16</c:v>
                </c:pt>
                <c:pt idx="81">
                  <c:v>17</c:v>
                </c:pt>
                <c:pt idx="82">
                  <c:v>18</c:v>
                </c:pt>
                <c:pt idx="83">
                  <c:v>19</c:v>
                </c:pt>
                <c:pt idx="84">
                  <c:v>20</c:v>
                </c:pt>
                <c:pt idx="85">
                  <c:v>21</c:v>
                </c:pt>
                <c:pt idx="86">
                  <c:v>22</c:v>
                </c:pt>
                <c:pt idx="87">
                  <c:v>23</c:v>
                </c:pt>
                <c:pt idx="88">
                  <c:v>24</c:v>
                </c:pt>
                <c:pt idx="89">
                  <c:v>25</c:v>
                </c:pt>
                <c:pt idx="90">
                  <c:v>26</c:v>
                </c:pt>
                <c:pt idx="91">
                  <c:v>27</c:v>
                </c:pt>
                <c:pt idx="92">
                  <c:v>28</c:v>
                </c:pt>
                <c:pt idx="93">
                  <c:v>29</c:v>
                </c:pt>
                <c:pt idx="94">
                  <c:v>30</c:v>
                </c:pt>
                <c:pt idx="95">
                  <c:v>31</c:v>
                </c:pt>
                <c:pt idx="96">
                  <c:v>32</c:v>
                </c:pt>
                <c:pt idx="97">
                  <c:v>33</c:v>
                </c:pt>
                <c:pt idx="98">
                  <c:v>34</c:v>
                </c:pt>
                <c:pt idx="99">
                  <c:v>35</c:v>
                </c:pt>
                <c:pt idx="100">
                  <c:v>36</c:v>
                </c:pt>
                <c:pt idx="101">
                  <c:v>37</c:v>
                </c:pt>
                <c:pt idx="102">
                  <c:v>38</c:v>
                </c:pt>
                <c:pt idx="103">
                  <c:v>39</c:v>
                </c:pt>
                <c:pt idx="104">
                  <c:v>40</c:v>
                </c:pt>
                <c:pt idx="105">
                  <c:v>41</c:v>
                </c:pt>
                <c:pt idx="106">
                  <c:v>42</c:v>
                </c:pt>
                <c:pt idx="107">
                  <c:v>43</c:v>
                </c:pt>
                <c:pt idx="108">
                  <c:v>44</c:v>
                </c:pt>
                <c:pt idx="109">
                  <c:v>45</c:v>
                </c:pt>
                <c:pt idx="110">
                  <c:v>46</c:v>
                </c:pt>
                <c:pt idx="111">
                  <c:v>47</c:v>
                </c:pt>
                <c:pt idx="112">
                  <c:v>48</c:v>
                </c:pt>
                <c:pt idx="113">
                  <c:v>49</c:v>
                </c:pt>
                <c:pt idx="114">
                  <c:v>50</c:v>
                </c:pt>
                <c:pt idx="115">
                  <c:v>51</c:v>
                </c:pt>
                <c:pt idx="116">
                  <c:v>52</c:v>
                </c:pt>
                <c:pt idx="117">
                  <c:v>53</c:v>
                </c:pt>
                <c:pt idx="118">
                  <c:v>1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5</c:v>
                </c:pt>
                <c:pt idx="123">
                  <c:v>6</c:v>
                </c:pt>
                <c:pt idx="124">
                  <c:v>7</c:v>
                </c:pt>
                <c:pt idx="125">
                  <c:v>8</c:v>
                </c:pt>
                <c:pt idx="126">
                  <c:v>9</c:v>
                </c:pt>
                <c:pt idx="127">
                  <c:v>10</c:v>
                </c:pt>
                <c:pt idx="128">
                  <c:v>11</c:v>
                </c:pt>
                <c:pt idx="129">
                  <c:v>12</c:v>
                </c:pt>
                <c:pt idx="130">
                  <c:v>13</c:v>
                </c:pt>
                <c:pt idx="131">
                  <c:v>14</c:v>
                </c:pt>
                <c:pt idx="132">
                  <c:v>15</c:v>
                </c:pt>
                <c:pt idx="133">
                  <c:v>16</c:v>
                </c:pt>
                <c:pt idx="134">
                  <c:v>17</c:v>
                </c:pt>
                <c:pt idx="135">
                  <c:v>18</c:v>
                </c:pt>
                <c:pt idx="136">
                  <c:v>19</c:v>
                </c:pt>
                <c:pt idx="137">
                  <c:v>20</c:v>
                </c:pt>
                <c:pt idx="138">
                  <c:v>21</c:v>
                </c:pt>
                <c:pt idx="139">
                  <c:v>22</c:v>
                </c:pt>
                <c:pt idx="140">
                  <c:v>23</c:v>
                </c:pt>
                <c:pt idx="141">
                  <c:v>24</c:v>
                </c:pt>
                <c:pt idx="142">
                  <c:v>25</c:v>
                </c:pt>
                <c:pt idx="143">
                  <c:v>26</c:v>
                </c:pt>
                <c:pt idx="144">
                  <c:v>27</c:v>
                </c:pt>
                <c:pt idx="145">
                  <c:v>28</c:v>
                </c:pt>
                <c:pt idx="146">
                  <c:v>29</c:v>
                </c:pt>
              </c:strCache>
            </c:strRef>
          </c:cat>
          <c:val>
            <c:numRef>
              <c:f>KI_2015!$K$821:$K$968</c:f>
              <c:numCache>
                <c:formatCode>0</c:formatCode>
                <c:ptCount val="148"/>
                <c:pt idx="0">
                  <c:v>943.54974365234375</c:v>
                </c:pt>
                <c:pt idx="1">
                  <c:v>1069.7918701171875</c:v>
                </c:pt>
                <c:pt idx="2">
                  <c:v>985.7042236328125</c:v>
                </c:pt>
                <c:pt idx="3">
                  <c:v>1030.645263671875</c:v>
                </c:pt>
                <c:pt idx="4">
                  <c:v>824.9310302734375</c:v>
                </c:pt>
                <c:pt idx="5">
                  <c:v>1203.2110595703125</c:v>
                </c:pt>
                <c:pt idx="6">
                  <c:v>1131.191650390625</c:v>
                </c:pt>
                <c:pt idx="7">
                  <c:v>1306.27392578125</c:v>
                </c:pt>
                <c:pt idx="8">
                  <c:v>1403.16259765625</c:v>
                </c:pt>
                <c:pt idx="9">
                  <c:v>1363.8404541015625</c:v>
                </c:pt>
                <c:pt idx="10">
                  <c:v>1408.03369140625</c:v>
                </c:pt>
                <c:pt idx="11">
                  <c:v>1380.19482421875</c:v>
                </c:pt>
                <c:pt idx="12">
                  <c:v>474.6717529296875</c:v>
                </c:pt>
                <c:pt idx="13">
                  <c:v>915.6444091796875</c:v>
                </c:pt>
                <c:pt idx="14">
                  <c:v>1427.275146484375</c:v>
                </c:pt>
                <c:pt idx="15">
                  <c:v>1355.0836181640625</c:v>
                </c:pt>
                <c:pt idx="16">
                  <c:v>1529.29296875</c:v>
                </c:pt>
                <c:pt idx="17">
                  <c:v>1786.551025390625</c:v>
                </c:pt>
                <c:pt idx="18">
                  <c:v>1936.1810302734375</c:v>
                </c:pt>
                <c:pt idx="19">
                  <c:v>1982.2283935546875</c:v>
                </c:pt>
                <c:pt idx="20">
                  <c:v>1925.52490234375</c:v>
                </c:pt>
                <c:pt idx="21">
                  <c:v>1737.1400146484375</c:v>
                </c:pt>
                <c:pt idx="22">
                  <c:v>1547.0277099609375</c:v>
                </c:pt>
                <c:pt idx="23">
                  <c:v>1527.4150390625</c:v>
                </c:pt>
                <c:pt idx="24">
                  <c:v>1345.52099609375</c:v>
                </c:pt>
                <c:pt idx="25">
                  <c:v>1258.18017578125</c:v>
                </c:pt>
                <c:pt idx="26">
                  <c:v>1266.3494873046875</c:v>
                </c:pt>
                <c:pt idx="27">
                  <c:v>1110.7027587890625</c:v>
                </c:pt>
                <c:pt idx="28">
                  <c:v>767.84405517578125</c:v>
                </c:pt>
                <c:pt idx="29">
                  <c:v>659.615234375</c:v>
                </c:pt>
                <c:pt idx="30">
                  <c:v>635.1689453125</c:v>
                </c:pt>
                <c:pt idx="31">
                  <c:v>759.41741943359375</c:v>
                </c:pt>
                <c:pt idx="32">
                  <c:v>807.83245849609375</c:v>
                </c:pt>
                <c:pt idx="33">
                  <c:v>792.61944580078125</c:v>
                </c:pt>
                <c:pt idx="34">
                  <c:v>575.36981201171875</c:v>
                </c:pt>
                <c:pt idx="35">
                  <c:v>660.03289794921875</c:v>
                </c:pt>
                <c:pt idx="36">
                  <c:v>509.10781860351563</c:v>
                </c:pt>
                <c:pt idx="37">
                  <c:v>463.04458618164063</c:v>
                </c:pt>
                <c:pt idx="38">
                  <c:v>518.91156005859375</c:v>
                </c:pt>
                <c:pt idx="39">
                  <c:v>536.40814208984375</c:v>
                </c:pt>
                <c:pt idx="40">
                  <c:v>547.521240234375</c:v>
                </c:pt>
                <c:pt idx="41">
                  <c:v>536.94769287109375</c:v>
                </c:pt>
                <c:pt idx="42">
                  <c:v>458.43063354492188</c:v>
                </c:pt>
                <c:pt idx="43">
                  <c:v>416.40127563476563</c:v>
                </c:pt>
                <c:pt idx="44">
                  <c:v>408.4329833984375</c:v>
                </c:pt>
                <c:pt idx="45">
                  <c:v>396.7869873046875</c:v>
                </c:pt>
                <c:pt idx="46">
                  <c:v>442.96331787109375</c:v>
                </c:pt>
                <c:pt idx="47">
                  <c:v>484.40704345703125</c:v>
                </c:pt>
                <c:pt idx="48">
                  <c:v>592.61065673828125</c:v>
                </c:pt>
                <c:pt idx="49">
                  <c:v>787.375</c:v>
                </c:pt>
                <c:pt idx="50">
                  <c:v>983.91058349609375</c:v>
                </c:pt>
                <c:pt idx="51">
                  <c:v>1119.58447265625</c:v>
                </c:pt>
                <c:pt idx="52">
                  <c:v>882.5169677734375</c:v>
                </c:pt>
                <c:pt idx="53">
                  <c:v>1283.5377197265625</c:v>
                </c:pt>
                <c:pt idx="54">
                  <c:v>1117.069091796875</c:v>
                </c:pt>
                <c:pt idx="55">
                  <c:v>1112.90576171875</c:v>
                </c:pt>
                <c:pt idx="56">
                  <c:v>977.955078125</c:v>
                </c:pt>
                <c:pt idx="57">
                  <c:v>1283.1876220703125</c:v>
                </c:pt>
                <c:pt idx="58">
                  <c:v>1329.3033447265625</c:v>
                </c:pt>
                <c:pt idx="59">
                  <c:v>1323.9295654296875</c:v>
                </c:pt>
                <c:pt idx="60">
                  <c:v>1287.3455810546875</c:v>
                </c:pt>
                <c:pt idx="61">
                  <c:v>1303.535400390625</c:v>
                </c:pt>
                <c:pt idx="62">
                  <c:v>1362.169677734375</c:v>
                </c:pt>
                <c:pt idx="63">
                  <c:v>1298.1910400390625</c:v>
                </c:pt>
                <c:pt idx="64">
                  <c:v>434.1983642578125</c:v>
                </c:pt>
                <c:pt idx="65">
                  <c:v>736.7498779296875</c:v>
                </c:pt>
                <c:pt idx="66">
                  <c:v>1306.31298828125</c:v>
                </c:pt>
                <c:pt idx="67">
                  <c:v>1293.7490234375</c:v>
                </c:pt>
                <c:pt idx="68">
                  <c:v>1465.52001953125</c:v>
                </c:pt>
                <c:pt idx="69">
                  <c:v>1866.594970703125</c:v>
                </c:pt>
                <c:pt idx="70">
                  <c:v>1878.19287109375</c:v>
                </c:pt>
                <c:pt idx="71">
                  <c:v>1800.8194580078125</c:v>
                </c:pt>
                <c:pt idx="72">
                  <c:v>1652.532958984375</c:v>
                </c:pt>
                <c:pt idx="73">
                  <c:v>1753.565673828125</c:v>
                </c:pt>
                <c:pt idx="74">
                  <c:v>2066.473876953125</c:v>
                </c:pt>
                <c:pt idx="75">
                  <c:v>2083.43896484375</c:v>
                </c:pt>
                <c:pt idx="76">
                  <c:v>2223.061279296875</c:v>
                </c:pt>
                <c:pt idx="77">
                  <c:v>1419.4522705078125</c:v>
                </c:pt>
                <c:pt idx="78">
                  <c:v>929.05767822265625</c:v>
                </c:pt>
                <c:pt idx="79">
                  <c:v>486.25796508789063</c:v>
                </c:pt>
                <c:pt idx="80">
                  <c:v>352.95391845703125</c:v>
                </c:pt>
                <c:pt idx="81">
                  <c:v>389.46145629882813</c:v>
                </c:pt>
                <c:pt idx="82">
                  <c:v>297.86813354492188</c:v>
                </c:pt>
                <c:pt idx="83">
                  <c:v>344.89865112304688</c:v>
                </c:pt>
                <c:pt idx="84">
                  <c:v>348.34017944335938</c:v>
                </c:pt>
                <c:pt idx="85">
                  <c:v>210.82603454589844</c:v>
                </c:pt>
                <c:pt idx="86">
                  <c:v>267.65106201171875</c:v>
                </c:pt>
                <c:pt idx="87">
                  <c:v>204.40864562988281</c:v>
                </c:pt>
                <c:pt idx="88">
                  <c:v>250.774658203125</c:v>
                </c:pt>
                <c:pt idx="89">
                  <c:v>303.291259765625</c:v>
                </c:pt>
                <c:pt idx="90">
                  <c:v>371.69436645507813</c:v>
                </c:pt>
                <c:pt idx="91">
                  <c:v>421.08871459960938</c:v>
                </c:pt>
                <c:pt idx="92">
                  <c:v>516.40631103515625</c:v>
                </c:pt>
                <c:pt idx="93">
                  <c:v>523.98974609375</c:v>
                </c:pt>
                <c:pt idx="94">
                  <c:v>522.89453125</c:v>
                </c:pt>
                <c:pt idx="95">
                  <c:v>437.07852172851563</c:v>
                </c:pt>
                <c:pt idx="96">
                  <c:v>409.88674926757813</c:v>
                </c:pt>
                <c:pt idx="97">
                  <c:v>423.1925048828125</c:v>
                </c:pt>
                <c:pt idx="98">
                  <c:v>501.1917724609375</c:v>
                </c:pt>
                <c:pt idx="99">
                  <c:v>623.4334716796875</c:v>
                </c:pt>
                <c:pt idx="100">
                  <c:v>787.238525390625</c:v>
                </c:pt>
                <c:pt idx="101">
                  <c:v>924.3636474609375</c:v>
                </c:pt>
                <c:pt idx="102">
                  <c:v>978.85455322265625</c:v>
                </c:pt>
                <c:pt idx="103">
                  <c:v>981.31353759765625</c:v>
                </c:pt>
                <c:pt idx="104">
                  <c:v>1091.6444091796875</c:v>
                </c:pt>
                <c:pt idx="105">
                  <c:v>1083.4888916015625</c:v>
                </c:pt>
                <c:pt idx="106">
                  <c:v>1019.5635986328125</c:v>
                </c:pt>
                <c:pt idx="107">
                  <c:v>1139.935791015625</c:v>
                </c:pt>
                <c:pt idx="108">
                  <c:v>1216.963134765625</c:v>
                </c:pt>
                <c:pt idx="109">
                  <c:v>1123.956298828125</c:v>
                </c:pt>
                <c:pt idx="110">
                  <c:v>1012.7094116210938</c:v>
                </c:pt>
                <c:pt idx="111">
                  <c:v>1004.252685546875</c:v>
                </c:pt>
                <c:pt idx="112">
                  <c:v>1036.937255859375</c:v>
                </c:pt>
                <c:pt idx="113">
                  <c:v>1040.635009765625</c:v>
                </c:pt>
                <c:pt idx="114">
                  <c:v>1143.0887451171875</c:v>
                </c:pt>
                <c:pt idx="115">
                  <c:v>1003.3163452148438</c:v>
                </c:pt>
                <c:pt idx="116">
                  <c:v>542.10589599609375</c:v>
                </c:pt>
                <c:pt idx="117">
                  <c:v>420.3740234375</c:v>
                </c:pt>
                <c:pt idx="118">
                  <c:v>757.28521728515625</c:v>
                </c:pt>
                <c:pt idx="119">
                  <c:v>657.94146728515625</c:v>
                </c:pt>
                <c:pt idx="120">
                  <c:v>571.63848876953125</c:v>
                </c:pt>
                <c:pt idx="121">
                  <c:v>531.3997802734375</c:v>
                </c:pt>
                <c:pt idx="122">
                  <c:v>485.78094482421875</c:v>
                </c:pt>
                <c:pt idx="123">
                  <c:v>474.13504028320313</c:v>
                </c:pt>
                <c:pt idx="124">
                  <c:v>437.94091796875</c:v>
                </c:pt>
                <c:pt idx="125">
                  <c:v>439.53518676757813</c:v>
                </c:pt>
                <c:pt idx="126">
                  <c:v>509.04656982421875</c:v>
                </c:pt>
                <c:pt idx="127">
                  <c:v>612.171875</c:v>
                </c:pt>
                <c:pt idx="128">
                  <c:v>750.19842529296875</c:v>
                </c:pt>
                <c:pt idx="129">
                  <c:v>829.4403076171875</c:v>
                </c:pt>
                <c:pt idx="130">
                  <c:v>595.08502197265625</c:v>
                </c:pt>
                <c:pt idx="131">
                  <c:v>587.6229248046875</c:v>
                </c:pt>
                <c:pt idx="132">
                  <c:v>690.7774658203125</c:v>
                </c:pt>
                <c:pt idx="133">
                  <c:v>645.76434326171875</c:v>
                </c:pt>
                <c:pt idx="134">
                  <c:v>614.251220703125</c:v>
                </c:pt>
                <c:pt idx="135">
                  <c:v>563.095458984375</c:v>
                </c:pt>
                <c:pt idx="136">
                  <c:v>353.21408081054688</c:v>
                </c:pt>
                <c:pt idx="137">
                  <c:v>473.44613647460938</c:v>
                </c:pt>
                <c:pt idx="138">
                  <c:v>365.24697875976563</c:v>
                </c:pt>
                <c:pt idx="139">
                  <c:v>355.26446533203125</c:v>
                </c:pt>
                <c:pt idx="140">
                  <c:v>454.198974609375</c:v>
                </c:pt>
                <c:pt idx="141">
                  <c:v>473.51394653320313</c:v>
                </c:pt>
                <c:pt idx="142">
                  <c:v>533.8143310546875</c:v>
                </c:pt>
                <c:pt idx="143">
                  <c:v>703.396484375</c:v>
                </c:pt>
                <c:pt idx="144">
                  <c:v>760.75567626953125</c:v>
                </c:pt>
                <c:pt idx="145">
                  <c:v>746.17694091796875</c:v>
                </c:pt>
                <c:pt idx="146">
                  <c:v>664.6710205078125</c:v>
                </c:pt>
                <c:pt idx="147">
                  <c:v>644.63330078125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DC-463E-8D98-68145BA5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32768"/>
        <c:axId val="236439040"/>
      </c:lineChart>
      <c:catAx>
        <c:axId val="236432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Kalenderwoche</a:t>
                </a:r>
              </a:p>
            </c:rich>
          </c:tx>
          <c:overlay val="0"/>
        </c:title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crossAx val="236439040"/>
        <c:crosses val="autoZero"/>
        <c:auto val="1"/>
        <c:lblAlgn val="ctr"/>
        <c:lblOffset val="100"/>
        <c:tickLblSkip val="4"/>
        <c:noMultiLvlLbl val="0"/>
      </c:catAx>
      <c:valAx>
        <c:axId val="236439040"/>
        <c:scaling>
          <c:orientation val="minMax"/>
          <c:max val="100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400" b="1" i="0" baseline="0">
                    <a:effectLst/>
                  </a:rPr>
                  <a:t>ARE-Konsultationen pro 100.000 Einwohner</a:t>
                </a:r>
                <a:endParaRPr lang="de-DE" sz="1100">
                  <a:effectLst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crossAx val="236432768"/>
        <c:crosses val="autoZero"/>
        <c:crossBetween val="between"/>
      </c:valAx>
      <c:spPr>
        <a:noFill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9918794502614976"/>
          <c:y val="0.27112178077994059"/>
          <c:w val="0.19103771356112614"/>
          <c:h val="0.19736009235638571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</a:defRPr>
      </a:pPr>
      <a:endParaRPr lang="de-D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0.10952</cdr:x>
      <cdr:y>0.20407</cdr:y>
    </cdr:from>
    <cdr:to>
      <cdr:x>0.19038</cdr:x>
      <cdr:y>0.25509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019174" y="1226517"/>
          <a:ext cx="752487" cy="306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200" b="1"/>
            <a:t>2018</a:t>
          </a:r>
        </a:p>
      </cdr:txBody>
    </cdr:sp>
  </cdr:relSizeAnchor>
  <cdr:relSizeAnchor xmlns:cdr="http://schemas.openxmlformats.org/drawingml/2006/chartDrawing">
    <cdr:from>
      <cdr:x>0.19243</cdr:x>
      <cdr:y>0.20151</cdr:y>
    </cdr:from>
    <cdr:to>
      <cdr:x>0.50256</cdr:x>
      <cdr:y>0.25253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1790700" y="1211131"/>
          <a:ext cx="2886076" cy="306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/>
            <a:t>2019</a:t>
          </a:r>
        </a:p>
      </cdr:txBody>
    </cdr:sp>
  </cdr:relSizeAnchor>
  <cdr:relSizeAnchor xmlns:cdr="http://schemas.openxmlformats.org/drawingml/2006/chartDrawing">
    <cdr:from>
      <cdr:x>0.50461</cdr:x>
      <cdr:y>0.20141</cdr:y>
    </cdr:from>
    <cdr:to>
      <cdr:x>0.82088</cdr:x>
      <cdr:y>0.25357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4695863" y="1210529"/>
          <a:ext cx="2943187" cy="3134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/>
            <a:t>2020</a:t>
          </a:r>
        </a:p>
      </cdr:txBody>
    </cdr:sp>
  </cdr:relSizeAnchor>
  <cdr:relSizeAnchor xmlns:cdr="http://schemas.openxmlformats.org/drawingml/2006/chartDrawing">
    <cdr:from>
      <cdr:x>0.82088</cdr:x>
      <cdr:y>0.20497</cdr:y>
    </cdr:from>
    <cdr:to>
      <cdr:x>0.97748</cdr:x>
      <cdr:y>0.25357</cdr:y>
    </cdr:to>
    <cdr:sp macro="" textlink="">
      <cdr:nvSpPr>
        <cdr:cNvPr id="6" name="Textfeld 1">
          <a:extLst xmlns:a="http://schemas.openxmlformats.org/drawingml/2006/main">
            <a:ext uri="{FF2B5EF4-FFF2-40B4-BE49-F238E27FC236}">
              <a16:creationId xmlns:a16="http://schemas.microsoft.com/office/drawing/2014/main" id="{25A723FF-B464-4661-A66C-8E001E76D7F8}"/>
            </a:ext>
          </a:extLst>
        </cdr:cNvPr>
        <cdr:cNvSpPr txBox="1"/>
      </cdr:nvSpPr>
      <cdr:spPr>
        <a:xfrm xmlns:a="http://schemas.openxmlformats.org/drawingml/2006/main">
          <a:off x="7639050" y="1231926"/>
          <a:ext cx="1457306" cy="2920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1200" b="1"/>
            <a:t>2021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53 neue Ausbrüche, erstmals seit Anfang Mai (KW 18) wieder etwas höhere Anzahl an Ausbrüchen in KW 29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Nachmeldungen für KW 29 vorwiegend AG 11-14 und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Ende Juni waren bisher überwiegend 11-14-Jährige in Schulausbrüchen involviert (ca. 48%);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15-20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Feriendichte KW 30: 80% (KW 29:56%)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201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Rückgang der ARE-Rate in 30. KW zur Vorwoche (2,6; Vorwoche: 3,0) </a:t>
            </a:r>
          </a:p>
          <a:p>
            <a:pPr marL="171450" indent="-171450">
              <a:buFontTx/>
              <a:buChar char="-"/>
            </a:pPr>
            <a:r>
              <a:rPr lang="de-DE" dirty="0"/>
              <a:t>ARE-Rate liegt im Bereich der Vorjahre und z.T. sogar darüber (vor Pandemie/kontaktreduzierenden Maßnahmen),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im Vergleich zur Vorwoche stabil geblieben</a:t>
            </a:r>
          </a:p>
          <a:p>
            <a:pPr marL="171450" indent="-171450">
              <a:buFontTx/>
              <a:buChar char="-"/>
            </a:pPr>
            <a:r>
              <a:rPr lang="de-DE" dirty="0"/>
              <a:t>Weiterer Anstieg in AG 0-4, leichter Rückgang in den AG ab 15+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36_AGI\Wochenberichte\Berichterstellung\AGI-Wochenbericht.xls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  <a:p>
            <a:pPr marL="171450" indent="-171450">
              <a:buFontTx/>
              <a:buChar char="-"/>
            </a:pP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 tendenziell etwas höhere Fallzahlen als üblich um diese Zeit, in den letzten Wochen leichter kontinuierlicher Anstieg zu beobachten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In AG 60-79 Jahre und 80+ niedrigere Fallzahlen als in den Vorjahren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5 bis 14 Rückgang der Fallzahlen, aber nicht ungewöhnlich für Sommerzeit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stabil geblieben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0 bis 4 tendenziell etwas höhere Fallzahlen als üblich um diese Zeit, in den letzten Wochen leichter kontinuierlicher Anstieg zu beobachten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In AG 60-79 Jahre und 80+ niedrigere Fallzahlen als in den Vorjahren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5 bis 14 Rückgang der Fallzahlen, aber nicht ungewöhnlich für Sommerzeit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8% (KW 29: 8%)</a:t>
            </a:r>
          </a:p>
          <a:p>
            <a:pPr marL="0" indent="0">
              <a:buFontTx/>
              <a:buNone/>
            </a:pPr>
            <a:r>
              <a:rPr lang="de-DE" b="0" dirty="0"/>
              <a:t>Anstieg hat sich nicht fortgesetzt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 an SARI mit Intensivbehandlung 7% (KW 29: 26%)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wieder gesunken, wegen sehr geringer Fallzahlen nicht besonders stabil;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wohl in etwa vergleichbar zur Zahl Intensiv-SARI (mit und ohne COVID-19) im letztem Jahr um KW 30 herum 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Folie raus: Rückgang in allen Altersgruppen, sowohl Anzahl COVID-SARI-Fälle als auch Anzahl COVID-SARI mit Intensivbehandlung</a:t>
            </a: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endParaRPr lang="de-DE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Krisenstab_COVID-SARI_AG6_inkl_letzte_FB_all.png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13 neue Ausbrüche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(inkl. Nachmeldungen)</a:t>
            </a:r>
            <a:endParaRPr lang="de-DE" dirty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Mitte Juni weniger als 15 Ausbrüche pro Woche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Feriendichte KW 30: 80%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ARE-Surveillance </a:t>
            </a: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KiTa- und Schulausbrüche (Meldedaten)</a:t>
            </a: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 3.8.2021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sz="1400" dirty="0"/>
              <a:t>Insgesamt wurden 2.798 Ausbrüche in Schulen übermittelt (&gt;= 2 Fälle, 0-5 Jahre ausgeschlossen) </a:t>
            </a:r>
          </a:p>
          <a:p>
            <a:pPr lvl="1"/>
            <a:r>
              <a:rPr lang="de-DE" sz="1200" dirty="0"/>
              <a:t>2.619 (94%) Ausbrüche mit Fällen &lt; 21 Jahren, 30% (6-10J.), 23% (11-14J.), 27% (15-20J.), 21% (21+)</a:t>
            </a:r>
          </a:p>
          <a:p>
            <a:pPr lvl="1"/>
            <a:r>
              <a:rPr lang="de-DE" sz="1200" dirty="0"/>
              <a:t>179 Ausbrüche nur mit Fällen 21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02.08.2021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654A840-444F-4FA3-9FC9-FC5FB6E68840}"/>
              </a:ext>
            </a:extLst>
          </p:cNvPr>
          <p:cNvSpPr txBox="1"/>
          <p:nvPr/>
        </p:nvSpPr>
        <p:spPr>
          <a:xfrm>
            <a:off x="3443066" y="3244334"/>
            <a:ext cx="21132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austauschen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9C24FA-E2C5-4879-85A3-59F4AA685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57" y="1919676"/>
            <a:ext cx="7464868" cy="45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6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30.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3.8.2021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262880" y="920339"/>
            <a:ext cx="3286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30. KW 2021 bei ca</a:t>
            </a:r>
            <a:r>
              <a:rPr lang="de-DE" dirty="0">
                <a:highlight>
                  <a:srgbClr val="FFFFFF"/>
                </a:highlight>
              </a:rPr>
              <a:t>. 2.600 ARE </a:t>
            </a:r>
            <a:r>
              <a:rPr lang="de-DE" dirty="0"/>
              <a:t>pro 100.000 Einwohner.</a:t>
            </a:r>
          </a:p>
          <a:p>
            <a:endParaRPr lang="de-DE" dirty="0"/>
          </a:p>
          <a:p>
            <a:r>
              <a:rPr lang="de-DE" dirty="0"/>
              <a:t>Entspricht einer Gesamtzahl von ca. </a:t>
            </a:r>
            <a:r>
              <a:rPr lang="de-DE" dirty="0">
                <a:highlight>
                  <a:srgbClr val="FFFFFF"/>
                </a:highlight>
              </a:rPr>
              <a:t>2,2</a:t>
            </a:r>
            <a:r>
              <a:rPr lang="de-DE" dirty="0"/>
              <a:t> Millionen akuten Atem­wegs­er­kran­kungen (Vorwoche: ca</a:t>
            </a:r>
            <a:r>
              <a:rPr lang="de-DE" dirty="0">
                <a:highlight>
                  <a:srgbClr val="FFFFFF"/>
                </a:highlight>
              </a:rPr>
              <a:t>. 2,5 </a:t>
            </a:r>
            <a:r>
              <a:rPr lang="de-DE" dirty="0" err="1"/>
              <a:t>Mio</a:t>
            </a:r>
            <a:r>
              <a:rPr lang="de-DE" dirty="0"/>
              <a:t>). </a:t>
            </a:r>
            <a:endParaRPr lang="en-US" sz="1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B958AEA-9125-4C90-97A6-AAA5F083F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76836" r="10278" b="3254"/>
          <a:stretch/>
        </p:blipFill>
        <p:spPr>
          <a:xfrm>
            <a:off x="5348128" y="5442040"/>
            <a:ext cx="2871312" cy="58555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262880" y="4259528"/>
            <a:ext cx="3484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Rückgang 0 bis 4 und 5 bis 14 Jahre</a:t>
            </a:r>
          </a:p>
          <a:p>
            <a:r>
              <a:rPr lang="de-DE" dirty="0">
                <a:highlight>
                  <a:srgbClr val="FFFFFF"/>
                </a:highlight>
              </a:rPr>
              <a:t>Anstieg 15 bis 34 Jahre </a:t>
            </a:r>
          </a:p>
          <a:p>
            <a:r>
              <a:rPr lang="de-DE" dirty="0">
                <a:highlight>
                  <a:srgbClr val="FFFFFF"/>
                </a:highlight>
              </a:rPr>
              <a:t>Stabil 35 bis 59 Jahre</a:t>
            </a:r>
          </a:p>
          <a:p>
            <a:r>
              <a:rPr lang="de-DE" dirty="0">
                <a:highlight>
                  <a:srgbClr val="FFFFFF"/>
                </a:highlight>
              </a:rPr>
              <a:t>Rückgang ab 60 Jahre</a:t>
            </a:r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E317210-8E05-4FBC-BC31-ED824160582C}"/>
              </a:ext>
            </a:extLst>
          </p:cNvPr>
          <p:cNvSpPr txBox="1"/>
          <p:nvPr/>
        </p:nvSpPr>
        <p:spPr>
          <a:xfrm>
            <a:off x="1857988" y="4475862"/>
            <a:ext cx="211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highlight>
                <a:srgbClr val="FFFF00"/>
              </a:highlight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0552DAB-0282-44C4-9662-A85C5F961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920339"/>
            <a:ext cx="4714239" cy="2757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F428E9-1884-4BAB-80F5-F2679E5BF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4" y="3643122"/>
            <a:ext cx="4889094" cy="27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30.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 3.8.2021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65328" y="5857527"/>
            <a:ext cx="8346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Der Wert (gesamt) lag in der 30. KW 2021 bei ca. 644 Arzt­konsul­ta­tionen wegen ARE pro 100.000 EW. </a:t>
            </a:r>
          </a:p>
          <a:p>
            <a:r>
              <a:rPr lang="de-DE" sz="1500" dirty="0"/>
              <a:t>Das entspricht einer Gesamtzahl von ca. 540.000 Arzt­besuchen wegen akuter Atem­wegs­er­kran­kungen.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971643"/>
              </p:ext>
            </p:extLst>
          </p:nvPr>
        </p:nvGraphicFramePr>
        <p:xfrm>
          <a:off x="161290" y="477253"/>
          <a:ext cx="8850630" cy="528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62250"/>
            <a:ext cx="1860421" cy="195750"/>
          </a:xfrm>
        </p:spPr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55342EE-351C-4DD2-B8A8-626F16965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9339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30.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63266" cy="21979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636" y="4463932"/>
            <a:ext cx="3618235" cy="217094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27410" cy="217644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11" y="2575762"/>
            <a:ext cx="3924970" cy="23549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3365" y="4490325"/>
            <a:ext cx="3627410" cy="21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949" y="3742795"/>
            <a:ext cx="7854321" cy="287991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599EF321-CA74-49BE-8F24-1EEC663C36C3}"/>
              </a:ext>
            </a:extLst>
          </p:cNvPr>
          <p:cNvSpPr/>
          <p:nvPr/>
        </p:nvSpPr>
        <p:spPr>
          <a:xfrm>
            <a:off x="6912898" y="574158"/>
            <a:ext cx="245946" cy="1963004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0FEC3A4-B5DC-41A1-BCF8-244B5A5F90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2695" y="443730"/>
            <a:ext cx="8201721" cy="30072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ICOSARI-KH-Surveillance – Anteil COVID an SARI-Fällen bis zur 30.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86143" y="3367065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100" dirty="0"/>
              <a:t>ICOSARI: SARI-Fälle in </a:t>
            </a:r>
            <a:r>
              <a:rPr lang="de-DE" sz="2100" dirty="0">
                <a:solidFill>
                  <a:srgbClr val="FF0000"/>
                </a:solidFill>
              </a:rPr>
              <a:t>Intensivbehandlung</a:t>
            </a:r>
            <a:r>
              <a:rPr lang="de-DE" sz="2100" dirty="0"/>
              <a:t>, Anteil mit COVID-19 bis 30.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301356" y="221730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203694" y="2374435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AF15E6D-1E11-4473-8FBF-19F501960BC8}"/>
              </a:ext>
            </a:extLst>
          </p:cNvPr>
          <p:cNvCxnSpPr>
            <a:cxnSpLocks/>
          </p:cNvCxnSpPr>
          <p:nvPr/>
        </p:nvCxnSpPr>
        <p:spPr>
          <a:xfrm flipH="1">
            <a:off x="1192193" y="4756446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A159C484-2744-4AC3-BDCD-CF9901851CDF}"/>
              </a:ext>
            </a:extLst>
          </p:cNvPr>
          <p:cNvCxnSpPr>
            <a:cxnSpLocks/>
          </p:cNvCxnSpPr>
          <p:nvPr/>
        </p:nvCxnSpPr>
        <p:spPr>
          <a:xfrm flipH="1">
            <a:off x="1244600" y="5407071"/>
            <a:ext cx="59590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8CC6832B-64C1-4D06-84B7-755E88FB9A6D}"/>
              </a:ext>
            </a:extLst>
          </p:cNvPr>
          <p:cNvCxnSpPr>
            <a:cxnSpLocks/>
          </p:cNvCxnSpPr>
          <p:nvPr/>
        </p:nvCxnSpPr>
        <p:spPr>
          <a:xfrm flipH="1">
            <a:off x="1244600" y="4352771"/>
            <a:ext cx="591375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324584" y="5313749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115831" y="5462253"/>
            <a:ext cx="1120890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76BE1B6-EB02-4C93-BC01-2B6FFE290393}"/>
              </a:ext>
            </a:extLst>
          </p:cNvPr>
          <p:cNvGrpSpPr/>
          <p:nvPr/>
        </p:nvGrpSpPr>
        <p:grpSpPr>
          <a:xfrm>
            <a:off x="962489" y="1574268"/>
            <a:ext cx="6271749" cy="730889"/>
            <a:chOff x="-700962" y="3750761"/>
            <a:chExt cx="8301225" cy="1090168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9856512-D8A4-4FD3-80E2-AD0AF8E47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00962" y="3750761"/>
              <a:ext cx="816328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3D6F6517-A603-4E7D-852C-73E7E4AEE8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563019" y="4840929"/>
              <a:ext cx="816328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03671C6-F4CE-4A4B-BEC1-B2C3ACFEBC26}"/>
              </a:ext>
            </a:extLst>
          </p:cNvPr>
          <p:cNvCxnSpPr>
            <a:cxnSpLocks/>
          </p:cNvCxnSpPr>
          <p:nvPr/>
        </p:nvCxnSpPr>
        <p:spPr>
          <a:xfrm flipH="1">
            <a:off x="1014896" y="1099523"/>
            <a:ext cx="616753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42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(J09 – J22 + U07.1) bis zur 30.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221262" y="137210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187629" y="392967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3" name="Titel 2">
            <a:extLst>
              <a:ext uri="{FF2B5EF4-FFF2-40B4-BE49-F238E27FC236}">
                <a16:creationId xmlns:a16="http://schemas.microsoft.com/office/drawing/2014/main" id="{32169E82-22E8-4CDD-BB62-F6D1AFEDB47C}"/>
              </a:ext>
            </a:extLst>
          </p:cNvPr>
          <p:cNvSpPr txBox="1">
            <a:spLocks/>
          </p:cNvSpPr>
          <p:nvPr/>
        </p:nvSpPr>
        <p:spPr>
          <a:xfrm>
            <a:off x="-4011" y="34699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ICOSARI: COVID-SARI-Fälle mit Intensivbehandlung bis zur 30. KW 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298" y="856580"/>
            <a:ext cx="5427972" cy="271398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A39F85-81ED-4D29-953F-851BBD531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980" y="3817753"/>
            <a:ext cx="6128350" cy="306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8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1017756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30.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27.7.2021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EB71D1-F003-4054-8BA9-FE5A7342E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1976490"/>
            <a:ext cx="7984967" cy="390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5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6CE4BD8-0916-468C-805D-928155D336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800422"/>
          </a:xfrm>
        </p:spPr>
        <p:txBody>
          <a:bodyPr/>
          <a:lstStyle/>
          <a:p>
            <a:r>
              <a:rPr lang="de-DE" sz="1400" dirty="0"/>
              <a:t>Insgesamt wurden 3.495 Ausbrüche in Kindergärten/Horte (&gt;= 2 Fälle) übermittelt</a:t>
            </a:r>
          </a:p>
          <a:p>
            <a:pPr lvl="1"/>
            <a:r>
              <a:rPr lang="de-DE" sz="1200" dirty="0"/>
              <a:t>2.969 (85%) Ausbrüche mit Kinderbeteiligung (&lt;15J.), 45% (9.201/20.351) der Fälle sind 0 - 5 Jahre alt</a:t>
            </a:r>
          </a:p>
          <a:p>
            <a:pPr lvl="1"/>
            <a:r>
              <a:rPr lang="de-DE" sz="1200" dirty="0"/>
              <a:t>526 Ausbrüche nur mit Fällen 15 Jahre und älter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02.08.2021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EA81552-B21E-4E5A-8704-80EE41FE75B7}"/>
              </a:ext>
            </a:extLst>
          </p:cNvPr>
          <p:cNvSpPr txBox="1"/>
          <p:nvPr/>
        </p:nvSpPr>
        <p:spPr>
          <a:xfrm>
            <a:off x="3177848" y="2950932"/>
            <a:ext cx="21132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00"/>
                </a:highlight>
              </a:rPr>
              <a:t>austauschen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86C4819-F1AF-4189-9EFD-ACBE1B259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7" y="1958993"/>
            <a:ext cx="7595023" cy="45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29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Bildschirmpräsentation (4:3)</PresentationFormat>
  <Paragraphs>109</Paragraphs>
  <Slides>10</Slides>
  <Notes>10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Ergebnisse der  syndromischen ARE-Surveillance GrippeWeb,  Arbeitsgemeinschaft Influenza, ICOSARI KiTa- und Schulausbrüche (Meldedaten) Datenstand  3.8.2021</vt:lpstr>
      <vt:lpstr>GrippeWeb bis zur 30. KW 2021 </vt:lpstr>
      <vt:lpstr>Arbeitsgemeinschaft Influenza ARE-Konsultationen bis zur 30.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</vt:lpstr>
      <vt:lpstr>Ausbrüche in Schulen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2426</cp:revision>
  <cp:lastPrinted>2020-05-13T06:04:10Z</cp:lastPrinted>
  <dcterms:created xsi:type="dcterms:W3CDTF">2015-11-02T12:29:13Z</dcterms:created>
  <dcterms:modified xsi:type="dcterms:W3CDTF">2021-08-03T16:10:19Z</dcterms:modified>
</cp:coreProperties>
</file>