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28" r:id="rId4"/>
    <p:sldId id="264" r:id="rId5"/>
    <p:sldId id="735" r:id="rId6"/>
    <p:sldId id="736" r:id="rId7"/>
    <p:sldId id="72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2924" autoAdjust="0"/>
  </p:normalViewPr>
  <p:slideViewPr>
    <p:cSldViewPr snapToGrid="0" snapToObjects="1">
      <p:cViewPr varScale="1">
        <p:scale>
          <a:sx n="107" d="100"/>
          <a:sy n="107" d="100"/>
        </p:scale>
        <p:origin x="204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DIM-Zahlen vom 06.08.2021 (kam heute um 09:30 Uhr):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verabreichte Impfungen seit 26.12.2020: 94.272.474</a:t>
            </a:r>
            <a:endParaRPr lang="de-DE" b="0" dirty="0"/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mit mindestens 1 Impfung geimpfter: 51.750.882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mit einer vollständiger Impfung geimpft: 44.999.521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 Abbildung für den 06.08.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24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 </a:t>
            </a:r>
            <a:r>
              <a:rPr lang="de-DE" dirty="0" err="1"/>
              <a:t>abbildung</a:t>
            </a:r>
            <a:r>
              <a:rPr lang="de-DE" dirty="0"/>
              <a:t> fertig für den 06.08.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6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06.08.2021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877" y="4767263"/>
            <a:ext cx="1860421" cy="273844"/>
          </a:xfrm>
        </p:spPr>
        <p:txBody>
          <a:bodyPr/>
          <a:lstStyle/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093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4739419" y="558572"/>
            <a:ext cx="3370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rgbClr val="FF0000"/>
                </a:solidFill>
              </a:rPr>
              <a:t>DIVI- und </a:t>
            </a:r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-Datenstand: 05.08.2021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ACF8D4-FE19-4DE8-BBD2-BD2B2D11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54" y="835362"/>
            <a:ext cx="6222492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-47342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59E502-95CF-4067-9A50-2E274FBE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0" y="836705"/>
            <a:ext cx="8187070" cy="39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17829"/>
            <a:ext cx="7141678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n=13.733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F8DC52-DE6F-41CD-8E79-1084DBE8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11" y="474974"/>
            <a:ext cx="6390578" cy="45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9B561FA-3AA1-4C7A-8A73-831373E3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81" y="1229208"/>
            <a:ext cx="6006084" cy="389229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6F94CA-EDAA-4D5B-8A52-CE07A95E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BDD8E9-0DDB-4F19-B3FF-5102195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CC398CB-109A-4A2C-B5C4-1E9EDFB5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Verbreitung VOC in Deutschland, 30. KW</a:t>
            </a:r>
          </a:p>
        </p:txBody>
      </p:sp>
    </p:spTree>
    <p:extLst>
      <p:ext uri="{BB962C8B-B14F-4D97-AF65-F5344CB8AC3E}">
        <p14:creationId xmlns:p14="http://schemas.microsoft.com/office/powerpoint/2010/main" val="303791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14258E-C8E3-47D0-893E-15987D72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53B31-BF01-4C02-A348-A4DA0B79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05F754-17EC-4136-A717-B68CFD56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Fall-Verstorbenen-Anteil / 7-Tage-Inzidenz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C66D45-4BB9-450B-BC04-A69E17EF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44443"/>
            <a:ext cx="6757726" cy="38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2117414" cy="273844"/>
          </a:xfrm>
        </p:spPr>
        <p:txBody>
          <a:bodyPr/>
          <a:lstStyle/>
          <a:p>
            <a:r>
              <a:rPr lang="de-DE"/>
              <a:t>06.08.2021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1" y="-540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201870-C022-4BE8-A39D-5E96229C0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6" y="501779"/>
            <a:ext cx="7359897" cy="41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Bildschirmpräsentation (16:9)</PresentationFormat>
  <Paragraphs>34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n=13.733 (COVID-19)</vt:lpstr>
      <vt:lpstr>Verbreitung VOC in Deutschland, 30. KW</vt:lpstr>
      <vt:lpstr>Fall-Verstorbenen-Anteil / 7-Tage-Inzidenz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374</cp:revision>
  <dcterms:created xsi:type="dcterms:W3CDTF">2015-11-02T12:29:13Z</dcterms:created>
  <dcterms:modified xsi:type="dcterms:W3CDTF">2021-08-06T08:41:13Z</dcterms:modified>
</cp:coreProperties>
</file>