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9" r:id="rId4"/>
    <p:sldId id="298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3" autoAdjust="0"/>
    <p:restoredTop sz="95311" autoAdjust="0"/>
  </p:normalViewPr>
  <p:slideViewPr>
    <p:cSldViewPr snapToGrid="0">
      <p:cViewPr>
        <p:scale>
          <a:sx n="118" d="100"/>
          <a:sy n="118" d="100"/>
        </p:scale>
        <p:origin x="606" y="-282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 387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11.08.2021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11.08.2021 werden </a:t>
            </a:r>
            <a:r>
              <a:rPr lang="de-DE" sz="1600" b="1" dirty="0"/>
              <a:t>448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allen Bundesländern ist weiter ein tiefes Niveau in der COVID-ITS-Belegung zu sehen, jedoch erste Anstiege in Bundesländern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Belegung dominiert durch schwere Fälle, aber leichte Beatmungsfälle wieder ansteigend!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11.08.2021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4" y="2051131"/>
            <a:ext cx="6681162" cy="4149631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318960" y="2298976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2735098" y="2297523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3955423" y="2245183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409021" y="4976882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300978" y="5402533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448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1B21C5B-7155-4661-B893-3011C87091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339" y="2862283"/>
            <a:ext cx="4560359" cy="3589332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7666963" y="2101190"/>
            <a:ext cx="3539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Behandlung COVID-19: Schweregrad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D2813F97-EABF-4FE5-9DD8-63412D7543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5454" y="2149619"/>
            <a:ext cx="1536692" cy="1163317"/>
          </a:xfrm>
          <a:prstGeom prst="rect">
            <a:avLst/>
          </a:prstGeom>
        </p:spPr>
      </p:pic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41E486D6-A9C3-4799-95A7-E3B6AB31D0F6}"/>
              </a:ext>
            </a:extLst>
          </p:cNvPr>
          <p:cNvCxnSpPr>
            <a:cxnSpLocks/>
          </p:cNvCxnSpPr>
          <p:nvPr/>
        </p:nvCxnSpPr>
        <p:spPr>
          <a:xfrm>
            <a:off x="11345117" y="3548030"/>
            <a:ext cx="0" cy="477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eck 3">
            <a:extLst>
              <a:ext uri="{FF2B5EF4-FFF2-40B4-BE49-F238E27FC236}">
                <a16:creationId xmlns:a16="http://schemas.microsoft.com/office/drawing/2014/main" id="{2F388E19-9118-4938-9E28-25AFF10897FC}"/>
              </a:ext>
            </a:extLst>
          </p:cNvPr>
          <p:cNvSpPr/>
          <p:nvPr/>
        </p:nvSpPr>
        <p:spPr>
          <a:xfrm>
            <a:off x="10236432" y="4025600"/>
            <a:ext cx="1695259" cy="233074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  <a:br>
              <a:rPr lang="de-DE" sz="2000" b="1" dirty="0">
                <a:latin typeface="+mj-lt"/>
              </a:rPr>
            </a:br>
            <a:r>
              <a:rPr lang="de-DE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(* letzte 12 Wochen)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10.08.2021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"/>
            <a:ext cx="9926515" cy="6858000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BB4D842-3AA8-45E6-8F05-688C3D352750}"/>
              </a:ext>
            </a:extLst>
          </p:cNvPr>
          <p:cNvCxnSpPr/>
          <p:nvPr/>
        </p:nvCxnSpPr>
        <p:spPr>
          <a:xfrm>
            <a:off x="2405853" y="2014755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405853" y="2536705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405853" y="2694995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405853" y="551886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405853" y="605175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B9F3E0A-1680-4EA8-8F00-57B81E48054F}"/>
              </a:ext>
            </a:extLst>
          </p:cNvPr>
          <p:cNvCxnSpPr/>
          <p:nvPr/>
        </p:nvCxnSpPr>
        <p:spPr>
          <a:xfrm>
            <a:off x="7414243" y="551886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/>
          <p:nvPr/>
        </p:nvCxnSpPr>
        <p:spPr>
          <a:xfrm>
            <a:off x="7438545" y="6066499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26648FCA-DE20-4ADD-A2A0-737E968AC330}"/>
              </a:ext>
            </a:extLst>
          </p:cNvPr>
          <p:cNvCxnSpPr/>
          <p:nvPr/>
        </p:nvCxnSpPr>
        <p:spPr>
          <a:xfrm>
            <a:off x="7470633" y="2014755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422501" y="254071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422501" y="269491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E74EB31-2BD1-4E30-ABA3-CDA9A22ECD00}"/>
              </a:ext>
            </a:extLst>
          </p:cNvPr>
          <p:cNvCxnSpPr/>
          <p:nvPr/>
        </p:nvCxnSpPr>
        <p:spPr>
          <a:xfrm>
            <a:off x="2405853" y="621598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/>
          <p:nvPr/>
        </p:nvCxnSpPr>
        <p:spPr>
          <a:xfrm>
            <a:off x="7414243" y="621966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12B7D4A8-C33B-487A-8AB7-B4AF6E9AF4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0716" y="4060022"/>
            <a:ext cx="1908344" cy="101989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dashDot"/>
          </a:ln>
        </p:spPr>
      </p:pic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471D6585-ADDF-46C1-B130-A5DB33D97C09}"/>
              </a:ext>
            </a:extLst>
          </p:cNvPr>
          <p:cNvCxnSpPr/>
          <p:nvPr/>
        </p:nvCxnSpPr>
        <p:spPr>
          <a:xfrm>
            <a:off x="3296265" y="5091029"/>
            <a:ext cx="569964" cy="10369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FF408B3D-A867-4F93-9555-BBE69A3B5911}"/>
              </a:ext>
            </a:extLst>
          </p:cNvPr>
          <p:cNvCxnSpPr>
            <a:cxnSpLocks/>
          </p:cNvCxnSpPr>
          <p:nvPr/>
        </p:nvCxnSpPr>
        <p:spPr>
          <a:xfrm flipH="1">
            <a:off x="5110316" y="5091029"/>
            <a:ext cx="71503" cy="112495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Grafik 21">
            <a:extLst>
              <a:ext uri="{FF2B5EF4-FFF2-40B4-BE49-F238E27FC236}">
                <a16:creationId xmlns:a16="http://schemas.microsoft.com/office/drawing/2014/main" id="{0E4221B7-989C-4487-A230-E1042C990B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9741" y="3851124"/>
            <a:ext cx="1832904" cy="123990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</p:pic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0E108E2A-EFB7-4806-B5A5-87693AC50D14}"/>
              </a:ext>
            </a:extLst>
          </p:cNvPr>
          <p:cNvCxnSpPr>
            <a:cxnSpLocks/>
          </p:cNvCxnSpPr>
          <p:nvPr/>
        </p:nvCxnSpPr>
        <p:spPr>
          <a:xfrm>
            <a:off x="8269741" y="5106156"/>
            <a:ext cx="661268" cy="11098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77585B96-0660-4E5A-A0B3-25018F60B817}"/>
              </a:ext>
            </a:extLst>
          </p:cNvPr>
          <p:cNvCxnSpPr>
            <a:cxnSpLocks/>
          </p:cNvCxnSpPr>
          <p:nvPr/>
        </p:nvCxnSpPr>
        <p:spPr>
          <a:xfrm>
            <a:off x="10102645" y="5079921"/>
            <a:ext cx="51620" cy="11673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572D60AA-74A5-4C07-8042-07AC6305C9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457" y="327727"/>
            <a:ext cx="4588183" cy="620254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6460ECE-AF90-40A9-BEB3-557A87B3B8EF}"/>
              </a:ext>
            </a:extLst>
          </p:cNvPr>
          <p:cNvSpPr txBox="1"/>
          <p:nvPr/>
        </p:nvSpPr>
        <p:spPr>
          <a:xfrm>
            <a:off x="169933" y="5606942"/>
            <a:ext cx="13109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Stand heute: 11.08.21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830B871-DA5A-430E-A2C4-E0C70850ABB0}"/>
              </a:ext>
            </a:extLst>
          </p:cNvPr>
          <p:cNvSpPr/>
          <p:nvPr/>
        </p:nvSpPr>
        <p:spPr>
          <a:xfrm>
            <a:off x="6036658" y="833480"/>
            <a:ext cx="364142" cy="6069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825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9414710-3BB1-4E3D-A388-71A523239F7A}"/>
              </a:ext>
            </a:extLst>
          </p:cNvPr>
          <p:cNvSpPr txBox="1"/>
          <p:nvPr/>
        </p:nvSpPr>
        <p:spPr>
          <a:xfrm>
            <a:off x="6809979" y="73911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(prozentual)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F7CA93-F178-4B6B-9DCB-AAA73FE7C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50" y="120148"/>
            <a:ext cx="5785867" cy="3582758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7E475344-E740-4AA2-B6D5-4C2531590D36}"/>
              </a:ext>
            </a:extLst>
          </p:cNvPr>
          <p:cNvSpPr/>
          <p:nvPr/>
        </p:nvSpPr>
        <p:spPr>
          <a:xfrm>
            <a:off x="6662058" y="6224067"/>
            <a:ext cx="355122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49AC69B4-2672-4071-A6DB-D0290EA355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682" y="4168778"/>
            <a:ext cx="3076203" cy="2569074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4485800F-1784-46A6-9D0E-B1970E674F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1521" y="5558249"/>
            <a:ext cx="781878" cy="665818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4EC9F000-C907-41D0-8C07-5EE08F2DB1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2021" y="6289381"/>
            <a:ext cx="686540" cy="22668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A260896E-AC48-41D6-86D5-F86C882CC8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698" y="605959"/>
            <a:ext cx="4873403" cy="2928873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BE98C30-0806-4D73-B579-A8FB08D309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21087" y="73911"/>
            <a:ext cx="770913" cy="1288778"/>
          </a:xfrm>
          <a:prstGeom prst="rect">
            <a:avLst/>
          </a:prstGeom>
        </p:spPr>
      </p:pic>
      <p:sp>
        <p:nvSpPr>
          <p:cNvPr id="16" name="Rechteck 15">
            <a:extLst>
              <a:ext uri="{FF2B5EF4-FFF2-40B4-BE49-F238E27FC236}">
                <a16:creationId xmlns:a16="http://schemas.microsoft.com/office/drawing/2014/main" id="{87F03C2E-F247-40E3-8C32-74DD6D0C08A3}"/>
              </a:ext>
            </a:extLst>
          </p:cNvPr>
          <p:cNvSpPr/>
          <p:nvPr/>
        </p:nvSpPr>
        <p:spPr>
          <a:xfrm>
            <a:off x="6804326" y="3535849"/>
            <a:ext cx="425708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64C8F53A-17E0-436B-A752-27CC6DA7A3A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820" y="4202537"/>
            <a:ext cx="3160237" cy="250059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C84CC24-8C9B-4519-A0E5-DAFFBFA10BE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18219" y="5864303"/>
            <a:ext cx="774360" cy="538422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3633209" y="3927554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(absolut)</a:t>
            </a:r>
          </a:p>
        </p:txBody>
      </p: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71" y="661901"/>
            <a:ext cx="7263763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140" y="484809"/>
            <a:ext cx="3889060" cy="2443523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8" y="2251496"/>
            <a:ext cx="7538942" cy="455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Breitbild</PresentationFormat>
  <Paragraphs>25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312</cp:revision>
  <dcterms:created xsi:type="dcterms:W3CDTF">2021-01-13T08:46:29Z</dcterms:created>
  <dcterms:modified xsi:type="dcterms:W3CDTF">2021-08-11T08:57:23Z</dcterms:modified>
</cp:coreProperties>
</file>