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28" r:id="rId4"/>
    <p:sldId id="264" r:id="rId5"/>
    <p:sldId id="743" r:id="rId6"/>
    <p:sldId id="747" r:id="rId7"/>
    <p:sldId id="750" r:id="rId8"/>
    <p:sldId id="731" r:id="rId9"/>
    <p:sldId id="745" r:id="rId10"/>
    <p:sldId id="746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93737" autoAdjust="0"/>
  </p:normalViewPr>
  <p:slideViewPr>
    <p:cSldViewPr snapToGrid="0" snapToObjects="1">
      <p:cViewPr varScale="1">
        <p:scale>
          <a:sx n="124" d="100"/>
          <a:sy n="124" d="100"/>
        </p:scale>
        <p:origin x="1554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11.08.2021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11.08.2021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\\rki.local\daten\Wissdaten\RKI_nCoV-Lage\2.Themen\2.1.Epidemiologie\Meldewesen\Cube\Covid-19_Cube.xlsx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Cube: </a:t>
            </a:r>
            <a:r>
              <a:rPr lang="de-DE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S:\Wissdaten\RKI_nCoV-Lage\2.Themen\2.1.Epidemiologie\Meldewesen\Cube\Covid-19_Cube.xlsx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 Tab: Hospitalisierte_7-Tage-Inzidenz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540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file://rki.local/daten/Wissdaten/RKI_nCoV-Lage/3.Kommunikation/3.7.Lageberichte/2021-06-25/Karten/A-ImportLaender.png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34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11. August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8044CC-64EC-4EBF-97CE-094D3BE8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r>
              <a:rPr lang="de-DE">
                <a:latin typeface="Calibri"/>
              </a:rPr>
              <a:t>11.08.2021</a:t>
            </a:r>
            <a:endParaRPr lang="de-DE" dirty="0">
              <a:latin typeface="Calibr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694313-536B-43D9-A794-989E8441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162A217B-ED1C-D84B-8478-63C77FA79618}" type="slidenum">
              <a:rPr lang="de-DE">
                <a:latin typeface="Calibri"/>
              </a:rPr>
              <a:pPr defTabSz="457189"/>
              <a:t>10</a:t>
            </a:fld>
            <a:endParaRPr lang="de-DE">
              <a:latin typeface="Calibri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ED09F0E-5B83-4825-8757-1F2E0467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92" y="173420"/>
            <a:ext cx="7950319" cy="714291"/>
          </a:xfrm>
        </p:spPr>
        <p:txBody>
          <a:bodyPr/>
          <a:lstStyle/>
          <a:p>
            <a:r>
              <a:rPr lang="de-DE" dirty="0"/>
              <a:t>Expositionsländer</a:t>
            </a:r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2FFA52BD-9620-46E2-832D-2118AAB3E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781672"/>
              </p:ext>
            </p:extLst>
          </p:nvPr>
        </p:nvGraphicFramePr>
        <p:xfrm>
          <a:off x="1110641" y="1042035"/>
          <a:ext cx="5164900" cy="3231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825">
                  <a:extLst>
                    <a:ext uri="{9D8B030D-6E8A-4147-A177-3AD203B41FA5}">
                      <a16:colId xmlns:a16="http://schemas.microsoft.com/office/drawing/2014/main" val="3000147292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3033587452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3893561964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959443007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2309067234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2776589622"/>
                    </a:ext>
                  </a:extLst>
                </a:gridCol>
              </a:tblGrid>
              <a:tr h="44978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Expositionsland (Nennungen)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MW27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MW28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MW29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MW30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Gesamt</a:t>
                      </a:r>
                    </a:p>
                  </a:txBody>
                  <a:tcPr marL="5715" marR="5715" marT="5715" marB="0"/>
                </a:tc>
                <a:extLst>
                  <a:ext uri="{0D108BD9-81ED-4DB2-BD59-A6C34878D82A}">
                    <a16:rowId xmlns:a16="http://schemas.microsoft.com/office/drawing/2014/main" val="29492766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effectLst/>
                          <a:latin typeface="Arial" panose="020B0604020202020204" pitchFamily="34" charset="0"/>
                        </a:rPr>
                        <a:t>Spanien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1.481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572859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Türkei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120648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Niederlande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627714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Kroatien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4745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Griechenland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77067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Russische Föderation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63323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Südeuropa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0735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Frankreich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7786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Italien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046762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Österreich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3231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91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2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5BD648-0617-44C2-8537-D263BFA62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498" y="663366"/>
            <a:ext cx="6525005" cy="410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71B435-3065-4C6B-B6F2-B847793D2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705" y="1012803"/>
            <a:ext cx="7548880" cy="38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23" y="142468"/>
            <a:ext cx="6910277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n=20.855 (COVID-19)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6A0A8A-8909-4D84-8B2F-47A5035D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47" y="840232"/>
            <a:ext cx="6085305" cy="43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614B2B-C139-4BDB-AF19-ECFC7F2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FA5646-44A6-4C5A-A397-FD438854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D04CC2-F228-4645-B4ED-788A5C28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10.08.2021)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CAC38E1-70F2-4EE7-8602-6D3B74BAE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479" y="1352695"/>
            <a:ext cx="6927088" cy="34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5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614B2B-C139-4BDB-AF19-ECFC7F2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FA5646-44A6-4C5A-A397-FD438854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D04CC2-F228-4645-B4ED-788A5C28C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402758"/>
            <a:ext cx="7983646" cy="714291"/>
          </a:xfrm>
        </p:spPr>
        <p:txBody>
          <a:bodyPr/>
          <a:lstStyle/>
          <a:p>
            <a:r>
              <a:rPr lang="de-DE" dirty="0"/>
              <a:t>7-Tage-Inzidenz hospitalisierter COVID-19-Fälle nach Landkreis)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4630AA4-010E-4989-8657-143F2EB13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458" y="904482"/>
            <a:ext cx="5424905" cy="38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53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7-Tage-Inzidenz von Hospitalisierten nach Altersgruppe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41F4F5-12A2-43E8-AA02-1AF6D0196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54" y="1335434"/>
            <a:ext cx="7130783" cy="344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76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7CDFE3-4261-4891-959E-55F70E4C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68AAF6-F8B4-4DFA-97FB-19459850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F2EA19-9398-49D8-AC28-9B4153D45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Expositionsländer importierter Fälle</a:t>
            </a:r>
            <a:br>
              <a:rPr lang="de-DE" dirty="0"/>
            </a:b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E31064-E670-4BD7-8783-E7EB039B6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213" y="995549"/>
            <a:ext cx="5697573" cy="4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1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B28E40-C502-4644-A6E9-5C055781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D3DC9E-9EB5-42AA-92A9-D814E76A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09424E2-DEDA-43F6-ADE1-5ADCFB588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631"/>
            <a:ext cx="7983646" cy="714291"/>
          </a:xfrm>
        </p:spPr>
        <p:txBody>
          <a:bodyPr/>
          <a:lstStyle/>
          <a:p>
            <a:r>
              <a:rPr lang="de-DE" dirty="0"/>
              <a:t>Exposition im Ausland (Stand: 03.08.2021)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33F583-9D39-4DA5-924D-3536EC27189A}"/>
              </a:ext>
            </a:extLst>
          </p:cNvPr>
          <p:cNvSpPr txBox="1"/>
          <p:nvPr/>
        </p:nvSpPr>
        <p:spPr>
          <a:xfrm>
            <a:off x="7002049" y="3562779"/>
            <a:ext cx="2141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Fälle ohne Angaben zum Expositionsort sind Vergleichbar mit Fällen mit Exposition in Deutschland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F6B53A-BD67-40B8-8EFA-C4FBFE2F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4" y="847922"/>
            <a:ext cx="6698025" cy="382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03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Office PowerPoint</Application>
  <PresentationFormat>Bildschirmpräsentation (16:9)</PresentationFormat>
  <Paragraphs>103</Paragraphs>
  <Slides>10</Slides>
  <Notes>5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Landkreis, n=20.855 (COVID-19)</vt:lpstr>
      <vt:lpstr>7-Tage-Inzidenz der COVID-19-Fälle nach Altersgruppe und Meldewoche (Stand 10.08.2021)</vt:lpstr>
      <vt:lpstr>7-Tage-Inzidenz hospitalisierter COVID-19-Fälle nach Landkreis)</vt:lpstr>
      <vt:lpstr>Verlauf der 7-Tage-Inzidenz von Hospitalisierten nach Altersgruppe</vt:lpstr>
      <vt:lpstr>Expositionsländer importierter Fälle </vt:lpstr>
      <vt:lpstr>Exposition im Ausland (Stand: 03.08.2021)</vt:lpstr>
      <vt:lpstr>Expositionsländer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378</cp:revision>
  <dcterms:created xsi:type="dcterms:W3CDTF">2015-11-02T12:29:13Z</dcterms:created>
  <dcterms:modified xsi:type="dcterms:W3CDTF">2021-08-11T07:56:32Z</dcterms:modified>
</cp:coreProperties>
</file>