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5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0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11.08.2021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024504" y="3092867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2329384" y="3522725"/>
            <a:ext cx="6691671" cy="8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373662" y="3384224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5617936" y="3211023"/>
            <a:ext cx="3403119" cy="2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968263" y="827031"/>
            <a:ext cx="296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KW31: 83 Einsendungen (-31)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95804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958048" y="1271230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KW31: 5970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321220" y="2776545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4238734" y="2460223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975ECE7-B22A-491E-B13E-F02594BD39B0}"/>
              </a:ext>
            </a:extLst>
          </p:cNvPr>
          <p:cNvCxnSpPr/>
          <p:nvPr/>
        </p:nvCxnSpPr>
        <p:spPr>
          <a:xfrm>
            <a:off x="6674694" y="2923357"/>
            <a:ext cx="11708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A5099D65-6E06-42C9-ABAE-14DC08838895}"/>
              </a:ext>
            </a:extLst>
          </p:cNvPr>
          <p:cNvCxnSpPr>
            <a:cxnSpLocks/>
          </p:cNvCxnSpPr>
          <p:nvPr/>
        </p:nvCxnSpPr>
        <p:spPr>
          <a:xfrm>
            <a:off x="6813603" y="2598722"/>
            <a:ext cx="52353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55733676-159A-42D2-AB5B-D1B9885CF7C7}"/>
              </a:ext>
            </a:extLst>
          </p:cNvPr>
          <p:cNvSpPr txBox="1"/>
          <p:nvPr/>
        </p:nvSpPr>
        <p:spPr>
          <a:xfrm>
            <a:off x="4968263" y="1098821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25 Arztpraxen (-3)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337DC9-C319-4BB7-A0DE-E22037C3DB1C}"/>
              </a:ext>
            </a:extLst>
          </p:cNvPr>
          <p:cNvSpPr txBox="1"/>
          <p:nvPr/>
        </p:nvSpPr>
        <p:spPr>
          <a:xfrm>
            <a:off x="510790" y="2355198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keine Influenzavirusnachweise, 1x SARS-CoV-2,</a:t>
            </a:r>
          </a:p>
          <a:p>
            <a:r>
              <a:rPr lang="de-DE" sz="1400" dirty="0"/>
              <a:t>kein HMPV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B7BF449-C98D-4E25-B7CF-1344F4551E31}"/>
              </a:ext>
            </a:extLst>
          </p:cNvPr>
          <p:cNvSpPr txBox="1"/>
          <p:nvPr/>
        </p:nvSpPr>
        <p:spPr>
          <a:xfrm>
            <a:off x="510790" y="2046217"/>
            <a:ext cx="354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73% positive </a:t>
            </a:r>
            <a:r>
              <a:rPr lang="de-DE"/>
              <a:t>Virusnachweise (-7%)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6E93D0-C07D-470D-9397-052C8CC17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7497"/>
            <a:ext cx="9144000" cy="185506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3B41FF-17C8-4202-AC69-43EEB7F9D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39" y="319611"/>
            <a:ext cx="4417877" cy="14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11.08.2021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 ohne Influenzaviren und Coronaviren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591457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189976" y="1170776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633585" y="1492043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812526" y="1349371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672903" y="1492043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361658" y="1170776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510417" y="1226230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7CC5BD8-E566-47C9-84D6-C03462711326}"/>
              </a:ext>
            </a:extLst>
          </p:cNvPr>
          <p:cNvCxnSpPr>
            <a:cxnSpLocks/>
          </p:cNvCxnSpPr>
          <p:nvPr/>
        </p:nvCxnSpPr>
        <p:spPr>
          <a:xfrm>
            <a:off x="6862059" y="150007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EB94E5ED-F039-4EA3-9437-F9095704325A}"/>
              </a:ext>
            </a:extLst>
          </p:cNvPr>
          <p:cNvSpPr txBox="1"/>
          <p:nvPr/>
        </p:nvSpPr>
        <p:spPr>
          <a:xfrm>
            <a:off x="4022039" y="6257939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alle PIV-3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B1ECB6F-C101-46B1-84A8-4D97D1A11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2051184"/>
            <a:ext cx="9138696" cy="27556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7887E82-C2E2-447F-82B4-65AB314C8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488" y="4887678"/>
            <a:ext cx="2335540" cy="14038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3B3663A-CD67-44EB-8E67-47FB6FA37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287" y="4887678"/>
            <a:ext cx="2335540" cy="140380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79FD639-1100-43B1-8861-CA929FDF8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86" y="4887677"/>
            <a:ext cx="2335540" cy="14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11.08.2021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SARS-CoV-2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1EC12C-0614-4465-B0FC-929B5D9FABC4}"/>
              </a:ext>
            </a:extLst>
          </p:cNvPr>
          <p:cNvSpPr txBox="1"/>
          <p:nvPr/>
        </p:nvSpPr>
        <p:spPr>
          <a:xfrm>
            <a:off x="7007827" y="5686323"/>
            <a:ext cx="572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Delta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466F89D-524B-493A-B7D5-9E0DDDC7AA82}"/>
              </a:ext>
            </a:extLst>
          </p:cNvPr>
          <p:cNvSpPr/>
          <p:nvPr/>
        </p:nvSpPr>
        <p:spPr>
          <a:xfrm>
            <a:off x="7512439" y="5694824"/>
            <a:ext cx="572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Delta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DC68C2C-BBCF-4788-BC1F-B39367623EA6}"/>
              </a:ext>
            </a:extLst>
          </p:cNvPr>
          <p:cNvSpPr/>
          <p:nvPr/>
        </p:nvSpPr>
        <p:spPr>
          <a:xfrm>
            <a:off x="7192191" y="5886183"/>
            <a:ext cx="606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Alpha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8103E3B-6953-450B-B0B8-CA25DDCF0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4" y="1136238"/>
            <a:ext cx="8907028" cy="27556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32F10A2-F63A-42CF-9E89-F67401C7F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113" y="4043531"/>
            <a:ext cx="4430449" cy="1642792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0B9724DF-66EB-4D82-918B-1661F3E7E8BD}"/>
              </a:ext>
            </a:extLst>
          </p:cNvPr>
          <p:cNvSpPr/>
          <p:nvPr/>
        </p:nvSpPr>
        <p:spPr>
          <a:xfrm>
            <a:off x="8008520" y="5702787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47a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11.08.2021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0" y="6356350"/>
            <a:ext cx="5429917" cy="365125"/>
          </a:xfrm>
        </p:spPr>
        <p:txBody>
          <a:bodyPr/>
          <a:lstStyle/>
          <a:p>
            <a:r>
              <a:rPr lang="de-DE" dirty="0"/>
              <a:t>Saisonale Coronaviren, end </a:t>
            </a:r>
            <a:r>
              <a:rPr lang="de-DE" dirty="0" err="1"/>
              <a:t>huCoV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2BC769-941B-4B80-AF61-61422C583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827"/>
            <a:ext cx="9144000" cy="25783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5B62561-8E06-4D55-8528-7300B1105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559" y="4807565"/>
            <a:ext cx="2576739" cy="15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Bildschirmpräsentation (4:3)</PresentationFormat>
  <Paragraphs>33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288</cp:revision>
  <cp:lastPrinted>2020-12-17T20:27:56Z</cp:lastPrinted>
  <dcterms:created xsi:type="dcterms:W3CDTF">2015-11-02T12:29:13Z</dcterms:created>
  <dcterms:modified xsi:type="dcterms:W3CDTF">2021-08-11T13:12:53Z</dcterms:modified>
</cp:coreProperties>
</file>