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11.08.2021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4725144"/>
            <a:ext cx="8741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gestiegen (3,95 %)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/>
              <a:t>wichtig, dass auch junge Kinder und geimpfte Personen auch bei leichter Symptomatik einen PCR-Test machen lassen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Hinweis, dass niedrigschwelliger getestet werden soll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549804C-DADC-412F-BF02-7030CF29F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35" y="1621286"/>
            <a:ext cx="8618940" cy="274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657671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r>
              <a:rPr lang="de-DE" dirty="0"/>
              <a:t>Sommer 2020: </a:t>
            </a:r>
            <a:r>
              <a:rPr lang="de-DE" dirty="0" err="1"/>
              <a:t>Positivenanteil</a:t>
            </a:r>
            <a:r>
              <a:rPr lang="de-DE" dirty="0"/>
              <a:t> 13 Wochen &lt;1%</a:t>
            </a:r>
          </a:p>
          <a:p>
            <a:r>
              <a:rPr lang="de-DE" dirty="0"/>
              <a:t>Sommer 2021: </a:t>
            </a:r>
            <a:r>
              <a:rPr lang="de-DE" dirty="0" err="1"/>
              <a:t>Positivenanteil</a:t>
            </a:r>
            <a:r>
              <a:rPr lang="de-DE" dirty="0"/>
              <a:t> 2 Wochen &lt;1%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80A88A6-3302-4C6B-A3B8-1EB197A737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Testzahlen und Positivquote</vt:lpstr>
      <vt:lpstr>Auslastung der Kapazitäten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178</cp:revision>
  <dcterms:created xsi:type="dcterms:W3CDTF">2020-11-18T09:03:03Z</dcterms:created>
  <dcterms:modified xsi:type="dcterms:W3CDTF">2021-08-11T07:28:00Z</dcterms:modified>
</cp:coreProperties>
</file>