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82" d="100"/>
          <a:sy n="82" d="100"/>
        </p:scale>
        <p:origin x="98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" r="3485"/>
          <a:stretch/>
        </p:blipFill>
        <p:spPr>
          <a:xfrm>
            <a:off x="573754" y="4326970"/>
            <a:ext cx="817324" cy="824712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0700" y="924475"/>
            <a:ext cx="4169793" cy="1120127"/>
          </a:xfrm>
        </p:spPr>
        <p:txBody>
          <a:bodyPr>
            <a:normAutofit fontScale="25000" lnSpcReduction="20000"/>
          </a:bodyPr>
          <a:lstStyle/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32 Mio. Downloads | 490.000 geteilte Ergebnisse</a:t>
            </a:r>
          </a:p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Version 2.7 (ab 16.8.) </a:t>
            </a:r>
          </a:p>
          <a:p>
            <a:pPr marL="1163638" indent="0">
              <a:spcBef>
                <a:spcPts val="0"/>
              </a:spcBef>
              <a:buSzPct val="80000"/>
              <a:buNone/>
              <a:tabLst>
                <a:tab pos="1163638" algn="l"/>
              </a:tabLst>
            </a:pPr>
            <a:r>
              <a:rPr lang="de-DE" sz="4000" dirty="0"/>
              <a:t>- Anzeige technisches Ablaufdatum der Zertifikate, </a:t>
            </a:r>
            <a:br>
              <a:rPr lang="de-DE" sz="4000" dirty="0"/>
            </a:br>
            <a:r>
              <a:rPr lang="de-DE" sz="4000" dirty="0"/>
              <a:t>- Nutzer*innen werden vor dem Ablauf von Impf- und Genesenen-Zertifikaten benachrichtigt</a:t>
            </a:r>
            <a:br>
              <a:rPr lang="de-DE" sz="4000" dirty="0"/>
            </a:br>
            <a:r>
              <a:rPr lang="de-DE" sz="4000" dirty="0"/>
              <a:t>Vereinbarung mit Luca </a:t>
            </a:r>
          </a:p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</a:t>
            </a:r>
            <a:r>
              <a:rPr lang="de-DE" sz="4000" dirty="0" err="1"/>
              <a:t>Heatmap</a:t>
            </a:r>
            <a:r>
              <a:rPr lang="de-DE" sz="4000" dirty="0"/>
              <a:t> (&gt;70.000 Views)</a:t>
            </a:r>
            <a:br>
              <a:rPr lang="de-DE" sz="4000" dirty="0"/>
            </a:br>
            <a:r>
              <a:rPr lang="de-DE" sz="4000" dirty="0"/>
              <a:t>	5 Irrtümer über die CWA (&gt;110.000 Views)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1163638" algn="l"/>
              </a:tabLst>
            </a:pPr>
            <a:r>
              <a:rPr lang="de-DE" sz="4000" dirty="0"/>
              <a:t>	32 Mio. Downloads (&gt;80.000 Views)</a:t>
            </a:r>
            <a:br>
              <a:rPr lang="de-DE" sz="4000" dirty="0"/>
            </a:br>
            <a:r>
              <a:rPr lang="de-DE" sz="4000" dirty="0"/>
              <a:t>	200 Tweets, 18.000 Follower, 500.000 Views/Woche </a:t>
            </a:r>
            <a:br>
              <a:rPr lang="de-DE" sz="1200" dirty="0"/>
            </a:br>
            <a:r>
              <a:rPr lang="de-DE" sz="1200" dirty="0"/>
              <a:t>			</a:t>
            </a:r>
          </a:p>
          <a:p>
            <a:pPr>
              <a:spcBef>
                <a:spcPts val="0"/>
              </a:spcBef>
              <a:buSzPct val="80000"/>
            </a:pP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/>
              <a:t>Update Digitale </a:t>
            </a:r>
            <a:r>
              <a:rPr lang="de-DE" dirty="0"/>
              <a:t>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449552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1" t="6783" r="7053" b="6747"/>
          <a:stretch/>
        </p:blipFill>
        <p:spPr>
          <a:xfrm>
            <a:off x="550638" y="2400016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4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449552" y="2348261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457200" y="4067182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790700" y="2292774"/>
            <a:ext cx="4130720" cy="101100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	</a:t>
            </a:r>
            <a:r>
              <a:rPr lang="de-DE" sz="1000" dirty="0" err="1"/>
              <a:t>CovPass</a:t>
            </a:r>
            <a:r>
              <a:rPr lang="de-DE" sz="1000" dirty="0"/>
              <a:t>-App: 14,6 Mio. Downloads </a:t>
            </a:r>
            <a:br>
              <a:rPr lang="de-DE" sz="1000" dirty="0"/>
            </a:br>
            <a:r>
              <a:rPr lang="de-DE" sz="1000" dirty="0"/>
              <a:t>	</a:t>
            </a:r>
            <a:r>
              <a:rPr lang="de-DE" sz="1000" dirty="0" err="1"/>
              <a:t>CovPassCheck</a:t>
            </a:r>
            <a:r>
              <a:rPr lang="de-DE" sz="1000" dirty="0"/>
              <a:t>-App: 281.000 Downloads</a:t>
            </a:r>
          </a:p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Version 1.7</a:t>
            </a:r>
          </a:p>
          <a:p>
            <a:pPr marL="1163638" indent="0">
              <a:spcBef>
                <a:spcPts val="0"/>
              </a:spcBef>
              <a:buSzPct val="80000"/>
              <a:buNone/>
              <a:tabLst>
                <a:tab pos="1163638" algn="l"/>
              </a:tabLst>
            </a:pPr>
            <a:r>
              <a:rPr lang="de-DE" sz="1000" dirty="0"/>
              <a:t>- Gültigkeit der Zertifikate</a:t>
            </a:r>
            <a:br>
              <a:rPr lang="de-DE" sz="1000" dirty="0"/>
            </a:br>
            <a:r>
              <a:rPr lang="de-DE" sz="1000" dirty="0"/>
              <a:t>- Möglichkeit, das Zertifikat auszudrucken</a:t>
            </a:r>
          </a:p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 	Neue Version auf Twitter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1163638" algn="l"/>
              </a:tabLst>
            </a:pPr>
            <a:r>
              <a:rPr lang="de-DE" sz="1100" dirty="0"/>
              <a:t>	</a:t>
            </a:r>
            <a:r>
              <a:rPr lang="de-DE" sz="1000" dirty="0"/>
              <a:t>Nutzung der </a:t>
            </a:r>
            <a:r>
              <a:rPr lang="de-DE" sz="1000" dirty="0" err="1"/>
              <a:t>CovPassCheck</a:t>
            </a:r>
            <a:r>
              <a:rPr lang="de-DE" sz="1000" dirty="0"/>
              <a:t>-App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818062" y="3553207"/>
            <a:ext cx="4103358" cy="610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Ca. 45.000 Anmeldungen pro Tag, </a:t>
            </a:r>
            <a:br>
              <a:rPr lang="de-DE" sz="1000" dirty="0"/>
            </a:br>
            <a:r>
              <a:rPr lang="de-DE" sz="1000" dirty="0"/>
              <a:t>	ca. 11 Mio. Anmeldungen seit 11/2020</a:t>
            </a:r>
          </a:p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Anpassung an </a:t>
            </a:r>
            <a:r>
              <a:rPr lang="de-DE" sz="1000" dirty="0" err="1"/>
              <a:t>EinreiseVO</a:t>
            </a:r>
            <a:endParaRPr lang="de-DE" sz="1000" dirty="0"/>
          </a:p>
          <a:p>
            <a:pPr marL="179388" indent="-179388">
              <a:spcBef>
                <a:spcPts val="0"/>
              </a:spcBef>
              <a:buSzPct val="80000"/>
              <a:tabLst>
                <a:tab pos="1163638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	#</a:t>
            </a:r>
            <a:r>
              <a:rPr lang="de-DE" sz="1000" dirty="0" err="1"/>
              <a:t>Servicetweet</a:t>
            </a:r>
            <a:r>
              <a:rPr lang="de-DE" sz="1000" dirty="0"/>
              <a:t> über </a:t>
            </a:r>
            <a:r>
              <a:rPr lang="de-DE" sz="1000" dirty="0" err="1"/>
              <a:t>EinreiseVO</a:t>
            </a:r>
            <a:endParaRPr lang="de-DE" sz="1000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0" y="2173129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11286" y="3356295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275724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481399" y="4280303"/>
            <a:ext cx="386015" cy="789981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86424" y="1444404"/>
              <a:ext cx="1408631" cy="3247767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7D62A6E-56BE-41C4-86F0-2138147E88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1420" y="875536"/>
            <a:ext cx="3037634" cy="35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Bildschirmpräsentation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126</cp:revision>
  <dcterms:created xsi:type="dcterms:W3CDTF">2015-11-02T12:29:13Z</dcterms:created>
  <dcterms:modified xsi:type="dcterms:W3CDTF">2021-08-13T06:34:27Z</dcterms:modified>
</cp:coreProperties>
</file>