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27" r:id="rId3"/>
    <p:sldId id="728" r:id="rId4"/>
    <p:sldId id="264" r:id="rId5"/>
    <p:sldId id="735" r:id="rId6"/>
    <p:sldId id="736" r:id="rId7"/>
    <p:sldId id="72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82924" autoAdjust="0"/>
  </p:normalViewPr>
  <p:slideViewPr>
    <p:cSldViewPr snapToGrid="0" snapToObjects="1">
      <p:cViewPr varScale="1">
        <p:scale>
          <a:sx n="74" d="100"/>
          <a:sy n="74" d="100"/>
        </p:scale>
        <p:origin x="128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13.08.2021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13.08.2021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  <a:p>
            <a:r>
              <a:rPr lang="de-DE" dirty="0"/>
              <a:t>DIM-Zahlen vom 06.08.2021 (kam heute um 09:30 Uhr):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verabreichte Impfungen seit 26.12.2020: 94.272.474</a:t>
            </a:r>
            <a:endParaRPr lang="de-DE" b="0" dirty="0"/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mit mindestens 1 Impfung geimpfter: 51.750.882 </a:t>
            </a:r>
          </a:p>
          <a:p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mit einer vollständiger Impfung geimpft: 44.999.521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COVID-19-Wochenbericht (vom Vortag)</a:t>
            </a:r>
          </a:p>
          <a:p>
            <a:r>
              <a:rPr lang="de-DE" dirty="0"/>
              <a:t>Neue Abbildung für den 06.08.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24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 Abbildung, nach RS bisher nur als Sonderauswertung für den 06.08., </a:t>
            </a:r>
          </a:p>
          <a:p>
            <a:r>
              <a:rPr lang="de-DE" dirty="0"/>
              <a:t>aktualisierte Version als Back-up angelegt mit Hilfe von Cube-Abfrage (Vorlage siehe 13.08.2021)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67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13.08.2021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13.08.2021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877" y="4767263"/>
            <a:ext cx="1860421" cy="273844"/>
          </a:xfrm>
        </p:spPr>
        <p:txBody>
          <a:bodyPr/>
          <a:lstStyle/>
          <a:p>
            <a:r>
              <a:rPr lang="de-DE"/>
              <a:t>13.08.2021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093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4739419" y="558572"/>
            <a:ext cx="33708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i="1" dirty="0">
                <a:solidFill>
                  <a:srgbClr val="FF0000"/>
                </a:solidFill>
              </a:rPr>
              <a:t>DIVI- und Impfmonitoring-Datenstand: 12.08.2021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2E3D8A4-9DD5-40C5-94BB-3E50CE611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60" y="809156"/>
            <a:ext cx="8114479" cy="40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-47342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9F6B1F-4FD3-4FD2-81B2-CDA83CE5A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744608"/>
            <a:ext cx="8082951" cy="406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117829"/>
            <a:ext cx="7141678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n=25.033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40193A-2647-4C87-9C28-7CD78A5D541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036" y="500332"/>
            <a:ext cx="6340414" cy="4266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6F94CA-EDAA-4D5B-8A52-CE07A95E1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BDD8E9-0DDB-4F19-B3FF-51021958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CC398CB-109A-4A2C-B5C4-1E9EDFB5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87" y="189831"/>
            <a:ext cx="7983646" cy="714291"/>
          </a:xfrm>
        </p:spPr>
        <p:txBody>
          <a:bodyPr/>
          <a:lstStyle/>
          <a:p>
            <a:r>
              <a:rPr lang="de-DE" dirty="0"/>
              <a:t>Verbreitung VOC in Deutschland, 31. KW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61C35A-09ED-4F42-9FDD-0BB54C700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404" y="705429"/>
            <a:ext cx="5848709" cy="40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1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14258E-C8E3-47D0-893E-15987D72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13.08.2021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553B31-BF01-4C02-A348-A4DA0B79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05F754-17EC-4136-A717-B68CFD56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Fall-Verstorbenen-Anteil / 7-Tage-Inzidenz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169F40D-3EEC-4811-B4EC-89BC447C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1" y="895993"/>
            <a:ext cx="7590178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2117414" cy="273844"/>
          </a:xfrm>
        </p:spPr>
        <p:txBody>
          <a:bodyPr/>
          <a:lstStyle/>
          <a:p>
            <a:r>
              <a:rPr lang="de-DE"/>
              <a:t>13.08.2021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41" y="-540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39F15A-0B6D-49A4-B23D-558255A4C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" y="524494"/>
            <a:ext cx="7358333" cy="413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Bildschirmpräsentation (16:9)</PresentationFormat>
  <Paragraphs>39</Paragraphs>
  <Slides>7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Landkreis, n=25.033 (COVID-19)</vt:lpstr>
      <vt:lpstr>Verbreitung VOC in Deutschland, 31. KW</vt:lpstr>
      <vt:lpstr>Fall-Verstorbenen-Anteil / 7-Tage-Inzidenz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Schilling, Julia</cp:lastModifiedBy>
  <cp:revision>384</cp:revision>
  <dcterms:created xsi:type="dcterms:W3CDTF">2015-11-02T12:29:13Z</dcterms:created>
  <dcterms:modified xsi:type="dcterms:W3CDTF">2021-08-13T07:11:22Z</dcterms:modified>
</cp:coreProperties>
</file>