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299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5311" autoAdjust="0"/>
  </p:normalViewPr>
  <p:slideViewPr>
    <p:cSldViewPr snapToGrid="0">
      <p:cViewPr>
        <p:scale>
          <a:sx n="110" d="100"/>
          <a:sy n="110" d="100"/>
        </p:scale>
        <p:origin x="930" y="84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Vorwoche: 448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18.08.2021 werden </a:t>
            </a:r>
            <a:r>
              <a:rPr lang="de-DE" sz="1600" b="1" dirty="0"/>
              <a:t>597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sind wieder Anstiege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Neuaufnahmen von COVID-Patienten nehmen zu,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18.08.2021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" y="2051131"/>
            <a:ext cx="6714905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955423" y="224518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461888" y="4881303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453872" y="5289101"/>
            <a:ext cx="547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597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4" y="2412939"/>
            <a:ext cx="353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054" y="2997800"/>
            <a:ext cx="4134497" cy="3020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D036AE0-A4A1-496C-8FE4-15ABD8FD29B7}"/>
              </a:ext>
            </a:extLst>
          </p:cNvPr>
          <p:cNvSpPr/>
          <p:nvPr/>
        </p:nvSpPr>
        <p:spPr>
          <a:xfrm>
            <a:off x="11686903" y="2997800"/>
            <a:ext cx="287383" cy="32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10.08.2021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54" y="1"/>
            <a:ext cx="9768254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30209" y="103810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82053" y="176826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58149" y="451481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476077" y="525688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94220" y="452078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512148" y="104408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506172" y="177424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444125" y="526285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6036658" y="833480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66040"/>
            <a:ext cx="4352925" cy="6667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B71083A-2CB3-483B-B7EA-5146FCE6E4B9}"/>
              </a:ext>
            </a:extLst>
          </p:cNvPr>
          <p:cNvGrpSpPr/>
          <p:nvPr/>
        </p:nvGrpSpPr>
        <p:grpSpPr>
          <a:xfrm>
            <a:off x="1158829" y="766354"/>
            <a:ext cx="4588183" cy="5735747"/>
            <a:chOff x="1158829" y="766354"/>
            <a:chExt cx="4588183" cy="573574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72D60AA-74A5-4C07-8042-07AC6305C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26"/>
            <a:stretch/>
          </p:blipFill>
          <p:spPr>
            <a:xfrm>
              <a:off x="1158829" y="766354"/>
              <a:ext cx="4588183" cy="5735747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287B18B-5652-46A2-BF4F-209BA1293016}"/>
                </a:ext>
              </a:extLst>
            </p:cNvPr>
            <p:cNvSpPr/>
            <p:nvPr/>
          </p:nvSpPr>
          <p:spPr>
            <a:xfrm>
              <a:off x="5207726" y="833480"/>
              <a:ext cx="3918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6E15399-0132-48A0-905F-3034F22B25B0}"/>
              </a:ext>
            </a:extLst>
          </p:cNvPr>
          <p:cNvGrpSpPr/>
          <p:nvPr/>
        </p:nvGrpSpPr>
        <p:grpSpPr>
          <a:xfrm>
            <a:off x="6753080" y="766353"/>
            <a:ext cx="4280091" cy="5735747"/>
            <a:chOff x="6753080" y="766353"/>
            <a:chExt cx="4280091" cy="573574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7EC9F0F-EE78-49AE-9745-498D5EC78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44"/>
            <a:stretch/>
          </p:blipFill>
          <p:spPr>
            <a:xfrm>
              <a:off x="6753080" y="766353"/>
              <a:ext cx="4280091" cy="573574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CCFD2BB-55B4-4E65-8F81-51340932981C}"/>
                </a:ext>
              </a:extLst>
            </p:cNvPr>
            <p:cNvSpPr/>
            <p:nvPr/>
          </p:nvSpPr>
          <p:spPr>
            <a:xfrm>
              <a:off x="10641286" y="832834"/>
              <a:ext cx="3918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1400406" y="794050"/>
            <a:ext cx="13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11.08.21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1A1F91-972B-4445-A80D-39ED1EFD5101}"/>
              </a:ext>
            </a:extLst>
          </p:cNvPr>
          <p:cNvSpPr txBox="1"/>
          <p:nvPr/>
        </p:nvSpPr>
        <p:spPr>
          <a:xfrm>
            <a:off x="6690446" y="832834"/>
            <a:ext cx="13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17.08.21</a:t>
            </a:r>
          </a:p>
        </p:txBody>
      </p:sp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0" y="121345"/>
            <a:ext cx="5785867" cy="35803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85800F-1784-46A6-9D0E-B1970E674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51"/>
          <a:stretch/>
        </p:blipFill>
        <p:spPr>
          <a:xfrm>
            <a:off x="8268537" y="5035489"/>
            <a:ext cx="873479" cy="5812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EC9F000-C907-41D0-8C07-5EE08F2DB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220" y="6336978"/>
            <a:ext cx="815796" cy="2693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412465"/>
            <a:ext cx="4955177" cy="31223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1087" y="73911"/>
            <a:ext cx="770913" cy="128877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ACF778-4DD8-4445-9323-165E8AFF0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8537" y="5629230"/>
            <a:ext cx="884166" cy="7515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3129" y="3796937"/>
            <a:ext cx="3982367" cy="30610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4B2382-AC8C-4773-8971-6AF39EC76182}"/>
              </a:ext>
            </a:extLst>
          </p:cNvPr>
          <p:cNvSpPr txBox="1"/>
          <p:nvPr/>
        </p:nvSpPr>
        <p:spPr>
          <a:xfrm>
            <a:off x="3869938" y="6624282"/>
            <a:ext cx="60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Jul 16</a:t>
            </a:r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40" y="474205"/>
            <a:ext cx="4023190" cy="238521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" y="2278214"/>
            <a:ext cx="7538942" cy="45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Breitbild</PresentationFormat>
  <Paragraphs>27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325</cp:revision>
  <dcterms:created xsi:type="dcterms:W3CDTF">2021-01-13T08:46:29Z</dcterms:created>
  <dcterms:modified xsi:type="dcterms:W3CDTF">2021-08-18T08:56:47Z</dcterms:modified>
</cp:coreProperties>
</file>