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43" r:id="rId6"/>
    <p:sldId id="747" r:id="rId7"/>
    <p:sldId id="750" r:id="rId8"/>
    <p:sldId id="731" r:id="rId9"/>
    <p:sldId id="745" r:id="rId10"/>
    <p:sldId id="746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79256" autoAdjust="0"/>
  </p:normalViewPr>
  <p:slideViewPr>
    <p:cSldViewPr snapToGrid="0" snapToObjects="1">
      <p:cViewPr varScale="1">
        <p:scale>
          <a:sx n="64" d="100"/>
          <a:sy n="64" d="100"/>
        </p:scale>
        <p:origin x="6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18.08.2021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18.08.2021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S:\Wissdaten\RKI_nCoV-Lage\3.Kommunikation\3.7.Lageberichte\2021-08-18\Automatisierung\Lagebericht_RKI_18-08-2021_backup_DIMvongestern.docx</a:t>
            </a:r>
          </a:p>
          <a:p>
            <a:r>
              <a:rPr lang="de-DE" dirty="0"/>
              <a:t>Aus dem Automatisierungsordner vom Mittwoch selbst, je nachdem was verfügbar ist: die eigentliche automatisierte LB Datei oder das Backup mit den </a:t>
            </a:r>
            <a:r>
              <a:rPr lang="de-DE" dirty="0" err="1"/>
              <a:t>Divi&amp;Dim</a:t>
            </a:r>
            <a:r>
              <a:rPr lang="de-DE" dirty="0"/>
              <a:t> Zahlen vom Vortag.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S:\Wissdaten\RKI_nCoV-Lage\3.Kommunikation\3.7.Lageberichte\2021-08-18\BL_Grafik_Meldedatum_Cube_2021-08-18.xlsm</a:t>
            </a:r>
          </a:p>
          <a:p>
            <a:r>
              <a:rPr lang="de-DE" dirty="0"/>
              <a:t>Aus dem Lageberichtsordner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S:\Wissdaten\RKI_nCoV-Lage\3.Kommunikation\3.7.Lageberichte\2021-08-17\Karten\A-Inzidenz 7 Tage.png</a:t>
            </a:r>
          </a:p>
          <a:p>
            <a:r>
              <a:rPr lang="de-DE" dirty="0"/>
              <a:t>Aus dem Karten 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S:\Wissdaten\RKI_nCoV-Lage\3.Kommunikation\3.7.Lageberichte\2021-08-17\heatmaps\g\Deutschland_inzidenz_heatmap.tiff Aus den Daten vom jeweiligen Dienstag, </a:t>
            </a:r>
            <a:r>
              <a:rPr lang="de-DE" dirty="0" err="1"/>
              <a:t>tiff</a:t>
            </a:r>
            <a:r>
              <a:rPr lang="de-DE" dirty="0"/>
              <a:t> oder </a:t>
            </a:r>
            <a:r>
              <a:rPr lang="de-DE" dirty="0" err="1"/>
              <a:t>pdf</a:t>
            </a:r>
            <a:r>
              <a:rPr lang="de-DE" dirty="0"/>
              <a:t> ist egal, was sich besser darstellen lässt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52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4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18. August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r>
              <a:rPr lang="de-DE">
                <a:latin typeface="Calibri"/>
              </a:rPr>
              <a:t>11.08.2021</a:t>
            </a:r>
            <a:endParaRPr lang="de-DE" dirty="0">
              <a:latin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162A217B-ED1C-D84B-8478-63C77FA79618}" type="slidenum">
              <a:rPr lang="de-DE">
                <a:latin typeface="Calibri"/>
              </a:rPr>
              <a:pPr defTabSz="457189"/>
              <a:t>10</a:t>
            </a:fld>
            <a:endParaRPr lang="de-DE">
              <a:latin typeface="Calibri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92" y="173420"/>
            <a:ext cx="7950319" cy="714291"/>
          </a:xfrm>
        </p:spPr>
        <p:txBody>
          <a:bodyPr/>
          <a:lstStyle/>
          <a:p>
            <a:r>
              <a:rPr lang="de-DE" dirty="0"/>
              <a:t>Expositionsländer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781672"/>
              </p:ext>
            </p:extLst>
          </p:nvPr>
        </p:nvGraphicFramePr>
        <p:xfrm>
          <a:off x="1110641" y="1042035"/>
          <a:ext cx="5164900" cy="3231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25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776589622"/>
                    </a:ext>
                  </a:extLst>
                </a:gridCol>
              </a:tblGrid>
              <a:tr h="44978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Expositionsland (Nennungen)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MW27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MW28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MW29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MW30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marL="5715" marR="5715" marT="5715" marB="0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effectLst/>
                          <a:latin typeface="Arial" panose="020B0604020202020204" pitchFamily="34" charset="0"/>
                        </a:rPr>
                        <a:t>Spanien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Türkei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Niederlande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Kroatien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Griechenland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Russische Föderation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Südeuropa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Frankreich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Italien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Österreich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18.08.2021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"/>
            <a:ext cx="7983646" cy="714291"/>
          </a:xfrm>
        </p:spPr>
        <p:txBody>
          <a:bodyPr/>
          <a:lstStyle/>
          <a:p>
            <a:r>
              <a:rPr lang="de-DE" dirty="0"/>
              <a:t>Überblick Kennzahlen 18.08. – </a:t>
            </a:r>
            <a:r>
              <a:rPr lang="de-DE"/>
              <a:t>DIVI Zahlen 17.08.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5770D3-5A7B-4581-93AD-502B1FA0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370" y="784987"/>
            <a:ext cx="6222492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18.08.2021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5C8BA3-C180-42D8-ACDA-87EC5C87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91" y="1020117"/>
            <a:ext cx="7732643" cy="38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18.08.2021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n=33.921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0080EF-FFC8-4720-A565-EFCDFDA0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53" y="856758"/>
            <a:ext cx="6061936" cy="42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18.08.2021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FA5646-44A6-4C5A-A397-FD43885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17.08.2021)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BC460E-FB9C-4A34-8EBA-9C1FB7D7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2695"/>
            <a:ext cx="6386620" cy="31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FA5646-44A6-4C5A-A397-FD438854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02758"/>
            <a:ext cx="7983646" cy="714291"/>
          </a:xfrm>
        </p:spPr>
        <p:txBody>
          <a:bodyPr/>
          <a:lstStyle/>
          <a:p>
            <a:r>
              <a:rPr lang="de-DE" dirty="0"/>
              <a:t>7-Tage-Inzidenz hospitalisierter COVID-19-Fälle nach Landkreis)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630AA4-010E-4989-8657-143F2EB1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58" y="904482"/>
            <a:ext cx="5424905" cy="38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18.08.2021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1004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von Hospitalisierten nach Altersgruppe</a:t>
            </a:r>
          </a:p>
        </p:txBody>
      </p:sp>
      <p:pic>
        <p:nvPicPr>
          <p:cNvPr id="1026" name="Grafik 2" descr="image003">
            <a:extLst>
              <a:ext uri="{FF2B5EF4-FFF2-40B4-BE49-F238E27FC236}">
                <a16:creationId xmlns:a16="http://schemas.microsoft.com/office/drawing/2014/main" id="{378EE869-8C5D-4D1E-BA6A-CD6ABBDC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5" y="884583"/>
            <a:ext cx="7786483" cy="37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87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AAF6-F8B4-4DFA-97FB-1945985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E31064-E670-4BD7-8783-E7EB039B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13" y="995549"/>
            <a:ext cx="5697573" cy="4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11.08.2021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3DC9E-9EB5-42AA-92A9-D814E76A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631"/>
            <a:ext cx="7983646" cy="714291"/>
          </a:xfrm>
        </p:spPr>
        <p:txBody>
          <a:bodyPr/>
          <a:lstStyle/>
          <a:p>
            <a:r>
              <a:rPr lang="de-DE" dirty="0"/>
              <a:t>Exposition im Ausland (Stand: 03.08.2021)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33F583-9D39-4DA5-924D-3536EC27189A}"/>
              </a:ext>
            </a:extLst>
          </p:cNvPr>
          <p:cNvSpPr txBox="1"/>
          <p:nvPr/>
        </p:nvSpPr>
        <p:spPr>
          <a:xfrm>
            <a:off x="7002049" y="3562779"/>
            <a:ext cx="214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Fälle ohne Angaben zum Expositionsort sind Vergleichbar mit Fällen mit Exposition in Deutschland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F6B53A-BD67-40B8-8EFA-C4FBFE2F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" y="847922"/>
            <a:ext cx="6698025" cy="38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Bildschirmpräsentation (16:9)</PresentationFormat>
  <Paragraphs>111</Paragraphs>
  <Slides>10</Slides>
  <Notes>6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18.08. – DIVI Zahlen 17.08.</vt:lpstr>
      <vt:lpstr>Verlauf der 7-Tage-Inzidenz der Bundesländer</vt:lpstr>
      <vt:lpstr>Geografische Verteilung 7-Tage-Inzidenz nach Landkreis, n=33.921 (COVID-19)</vt:lpstr>
      <vt:lpstr>7-Tage-Inzidenz der COVID-19-Fälle nach Altersgruppe und Meldewoche (Stand 17.08.2021)</vt:lpstr>
      <vt:lpstr>7-Tage-Inzidenz hospitalisierter COVID-19-Fälle nach Landkreis)</vt:lpstr>
      <vt:lpstr>Verlauf der 7-Tage-Inzidenz von Hospitalisierten nach Altersgruppe</vt:lpstr>
      <vt:lpstr>Expositionsländer importierter Fälle </vt:lpstr>
      <vt:lpstr>Exposition im Ausland (Stand: 03.08.2021)</vt:lpstr>
      <vt:lpstr>Expositionsländer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386</cp:revision>
  <dcterms:created xsi:type="dcterms:W3CDTF">2015-11-02T12:29:13Z</dcterms:created>
  <dcterms:modified xsi:type="dcterms:W3CDTF">2021-08-18T08:54:40Z</dcterms:modified>
</cp:coreProperties>
</file>