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6" r:id="rId2"/>
    <p:sldId id="267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öttcher, Sindy" initials="BS" lastIdx="4" clrIdx="0">
    <p:extLst>
      <p:ext uri="{19B8F6BF-5375-455C-9EA6-DF929625EA0E}">
        <p15:presenceInfo xmlns:p15="http://schemas.microsoft.com/office/powerpoint/2012/main" userId="Böttcher, Sind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66" autoAdjust="0"/>
    <p:restoredTop sz="94660"/>
  </p:normalViewPr>
  <p:slideViewPr>
    <p:cSldViewPr>
      <p:cViewPr varScale="1">
        <p:scale>
          <a:sx n="109" d="100"/>
          <a:sy n="109" d="100"/>
        </p:scale>
        <p:origin x="2016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F704B-22D3-4CA4-90E8-3FA178869C27}" type="datetimeFigureOut">
              <a:rPr lang="de-DE" smtClean="0"/>
              <a:t>17.08.2021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C9190-7944-4C17-9466-078921DDB0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9518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17.08.2021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13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17.08.2021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4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17.08.2021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22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17.08.2021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6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17.08.2021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4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17.08.2021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2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17.08.2021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4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17.08.2021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17.08.2021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47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17.08.2021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63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17.08.2021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6375-389E-46D2-BFA4-17F93A813EB4}" type="datetimeFigureOut">
              <a:rPr lang="de-DE" smtClean="0"/>
              <a:t>17.08.2021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5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Testzahlen und Positivquote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E0D210E-668F-4B61-9337-8BD0FB955C59}"/>
              </a:ext>
            </a:extLst>
          </p:cNvPr>
          <p:cNvSpPr txBox="1"/>
          <p:nvPr/>
        </p:nvSpPr>
        <p:spPr>
          <a:xfrm>
            <a:off x="311877" y="4725144"/>
            <a:ext cx="87410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 err="1">
                <a:sym typeface="Wingdings" panose="05000000000000000000" pitchFamily="2" charset="2"/>
              </a:rPr>
              <a:t>Positivenanteil</a:t>
            </a:r>
            <a:r>
              <a:rPr lang="de-DE" dirty="0">
                <a:sym typeface="Wingdings" panose="05000000000000000000" pitchFamily="2" charset="2"/>
              </a:rPr>
              <a:t> weiter gestiegen (6,04%)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/>
              <a:t>wichtig, dass auch junge Kinder und geimpfte Personen auch bei leichter Symptomatik einen PCR-Test machen lassen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Hinweis, dass niedrigschwelliger getestet werden soll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47471DCB-975C-4552-AA88-92B99B5695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617" y="1556792"/>
            <a:ext cx="8146603" cy="2903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444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de-DE" dirty="0"/>
              <a:t>Auslastung der Kapazitäten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517B280-9F00-4035-B780-683E0512FFBC}"/>
              </a:ext>
            </a:extLst>
          </p:cNvPr>
          <p:cNvSpPr txBox="1"/>
          <p:nvPr/>
        </p:nvSpPr>
        <p:spPr>
          <a:xfrm>
            <a:off x="215516" y="5657671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Kapazitäten nach wie vor vorhanden, Auslastung bei &lt;30%</a:t>
            </a:r>
          </a:p>
          <a:p>
            <a:endParaRPr lang="de-DE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9A25CAA1-FF47-4262-99F5-3B4AB44FD71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9200"/>
            <a:ext cx="91440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90698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Bildschirmpräsentation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Larissa</vt:lpstr>
      <vt:lpstr>Testzahlen und Positivquote</vt:lpstr>
      <vt:lpstr>Auslastung der Kapazitäten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Seifried, Janna</dc:creator>
  <cp:lastModifiedBy>Böttcher, Sindy</cp:lastModifiedBy>
  <cp:revision>179</cp:revision>
  <dcterms:created xsi:type="dcterms:W3CDTF">2020-11-18T09:03:03Z</dcterms:created>
  <dcterms:modified xsi:type="dcterms:W3CDTF">2021-08-17T21:02:38Z</dcterms:modified>
</cp:coreProperties>
</file>