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109" d="100"/>
          <a:sy n="109" d="100"/>
        </p:scale>
        <p:origin x="201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17.08.2021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311877" y="4725144"/>
            <a:ext cx="87410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weiter gestiegen (6,04%)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/>
              <a:t>wichtig, dass auch junge Kinder und geimpfte Personen auch bei leichter Symptomatik einen PCR-Test machen lassen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Hinweis, dass niedrigschwelliger getestet werden soll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7471DCB-975C-4552-AA88-92B99B569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617" y="1556792"/>
            <a:ext cx="8146603" cy="290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215516" y="5657671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vorhanden, Auslastung bei &lt;30%</a:t>
            </a:r>
          </a:p>
          <a:p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A25CAA1-FF47-4262-99F5-3B4AB44FD7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Bildschirmpräsentation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Larissa</vt:lpstr>
      <vt:lpstr>Testzahlen und Positivquote</vt:lpstr>
      <vt:lpstr>Auslastung der Kapazitäten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179</cp:revision>
  <dcterms:created xsi:type="dcterms:W3CDTF">2020-11-18T09:03:03Z</dcterms:created>
  <dcterms:modified xsi:type="dcterms:W3CDTF">2021-08-17T21:02:38Z</dcterms:modified>
</cp:coreProperties>
</file>