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84" d="100"/>
          <a:sy n="84" d="100"/>
        </p:scale>
        <p:origin x="91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573754" y="4326970"/>
            <a:ext cx="817324" cy="824712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7"/>
            <a:ext cx="4308045" cy="121901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32,4 Mio. Downloads|495.000 geteilte positive Ergebnisse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2.7 (seit 16.8.) </a:t>
            </a:r>
          </a:p>
          <a:p>
            <a:pPr marL="1076325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- Anzeige technisches Ablaufdatum der Zertifikate, </a:t>
            </a:r>
            <a:br>
              <a:rPr lang="de-DE" sz="4000" dirty="0"/>
            </a:br>
            <a:r>
              <a:rPr lang="de-DE" sz="4000" dirty="0"/>
              <a:t>- Nutzer*innen werden vor dem Ablauf von Impf- und Genesenen-Zertifikaten benachrichtigt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Neue Version 2.7 (&gt;100.000 Views, 1.756 Interkationen)</a:t>
            </a:r>
            <a:br>
              <a:rPr lang="de-DE" sz="4000" dirty="0"/>
            </a:br>
            <a:r>
              <a:rPr lang="de-DE" sz="4000" dirty="0"/>
              <a:t>	Aufruf Fragen für den Podcast (30 Fragen)</a:t>
            </a:r>
          </a:p>
          <a:p>
            <a:pPr marL="1076325" indent="0">
              <a:spcBef>
                <a:spcPts val="0"/>
              </a:spcBef>
              <a:buSzPct val="80000"/>
              <a:buNone/>
            </a:pPr>
            <a:r>
              <a:rPr lang="de-DE" sz="4000" dirty="0"/>
              <a:t>- Umfrage: 65% News, 17% Hintergründe Corona/Apps</a:t>
            </a:r>
            <a:br>
              <a:rPr lang="de-DE" sz="4000" dirty="0"/>
            </a:br>
            <a:r>
              <a:rPr lang="de-DE" sz="4000" dirty="0"/>
              <a:t>- </a:t>
            </a:r>
            <a:r>
              <a:rPr lang="de-DE" sz="4000" dirty="0" err="1"/>
              <a:t>Heatmap+Wochenbericht</a:t>
            </a:r>
            <a:r>
              <a:rPr lang="de-DE" sz="4000" dirty="0"/>
              <a:t>: 91.000 Views, 264 Link-Klicks</a:t>
            </a:r>
          </a:p>
          <a:p>
            <a:pPr marL="1076325" indent="0">
              <a:spcBef>
                <a:spcPts val="0"/>
              </a:spcBef>
              <a:buSzPct val="80000"/>
              <a:buNone/>
            </a:pPr>
            <a:r>
              <a:rPr lang="de-DE" sz="4000" dirty="0"/>
              <a:t>- Check-In-Funktion bewerben</a:t>
            </a:r>
          </a:p>
          <a:p>
            <a:pPr>
              <a:spcBef>
                <a:spcPts val="0"/>
              </a:spcBef>
              <a:buSzPct val="80000"/>
            </a:pP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/>
              <a:t>Update Digitale </a:t>
            </a:r>
            <a:r>
              <a:rPr lang="de-DE" dirty="0"/>
              <a:t>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457200" y="4067182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92774"/>
            <a:ext cx="4534289" cy="101100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Kennzahlen</a:t>
            </a:r>
            <a:r>
              <a:rPr lang="de-DE" sz="1100" dirty="0"/>
              <a:t>:	</a:t>
            </a:r>
            <a:r>
              <a:rPr lang="de-DE" sz="1100" dirty="0" err="1"/>
              <a:t>CovPass</a:t>
            </a:r>
            <a:r>
              <a:rPr lang="de-DE" sz="1100" dirty="0"/>
              <a:t>-App: 15.535.782 Downloads  (Stand 16.08.)</a:t>
            </a:r>
            <a:br>
              <a:rPr lang="de-DE" sz="1100" dirty="0"/>
            </a:br>
            <a:r>
              <a:rPr lang="de-DE" sz="1100" dirty="0"/>
              <a:t>	</a:t>
            </a:r>
            <a:r>
              <a:rPr lang="de-DE" sz="1100" dirty="0" err="1"/>
              <a:t>CovPassCheck</a:t>
            </a:r>
            <a:r>
              <a:rPr lang="de-DE" sz="1100" dirty="0"/>
              <a:t>-App: 300.267 Downloads (Stand 16.08.)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Entwicklung</a:t>
            </a:r>
            <a:r>
              <a:rPr lang="de-DE" sz="1100" dirty="0"/>
              <a:t>: 	Version 1.7</a:t>
            </a:r>
          </a:p>
          <a:p>
            <a:pPr marL="1076325" indent="0">
              <a:spcBef>
                <a:spcPts val="0"/>
              </a:spcBef>
              <a:buSzPct val="80000"/>
              <a:buNone/>
            </a:pPr>
            <a:r>
              <a:rPr lang="de-DE" sz="1100" dirty="0"/>
              <a:t>- Gültigkeit der Zertifikate</a:t>
            </a:r>
            <a:br>
              <a:rPr lang="de-DE" sz="1100" dirty="0"/>
            </a:br>
            <a:r>
              <a:rPr lang="de-DE" sz="1100" dirty="0"/>
              <a:t>- Möglichkeit, das Zertifikat auszudrucken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Kommunikation</a:t>
            </a:r>
            <a:r>
              <a:rPr lang="de-DE" sz="1100" dirty="0"/>
              <a:t>: 	</a:t>
            </a:r>
            <a:r>
              <a:rPr lang="de-DE" sz="1100" dirty="0" err="1"/>
              <a:t>CovPassCheck</a:t>
            </a:r>
            <a:r>
              <a:rPr lang="de-DE" sz="1100" dirty="0"/>
              <a:t>-App bzw. Prüfung der Gültigkeit kommunizieren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1163638" algn="l"/>
              </a:tabLst>
            </a:pPr>
            <a:endParaRPr lang="de-DE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5" y="3371792"/>
            <a:ext cx="4534289" cy="954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Ca. 90.000 Anmeldungen pro Tag (Anstieg seit Türkei = HRG)</a:t>
            </a:r>
            <a:br>
              <a:rPr lang="de-DE" sz="1000" dirty="0"/>
            </a:br>
            <a:r>
              <a:rPr lang="de-DE" sz="1000" dirty="0"/>
              <a:t>	ca. 11,5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stetige Optimierung Reisenden-/GA-/Upload-Portal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Überlegungen zur Anbindung der CWA an DEA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Anbindung der (&gt;1.100) Ortspolizeibehörden BaWü wird vorbereitet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	</a:t>
            </a:r>
            <a:r>
              <a:rPr lang="de-DE" sz="1000" dirty="0" err="1"/>
              <a:t>Servicetweet</a:t>
            </a:r>
            <a:r>
              <a:rPr lang="de-DE" sz="1000" dirty="0"/>
              <a:t> auf </a:t>
            </a:r>
            <a:r>
              <a:rPr lang="de-DE" sz="1000" dirty="0" err="1"/>
              <a:t>rki_de</a:t>
            </a:r>
            <a:r>
              <a:rPr lang="de-DE" sz="1000" dirty="0"/>
              <a:t> (70.000 Views)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173129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11286" y="3356295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275724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481399" y="4280303"/>
            <a:ext cx="386015" cy="789981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86424" y="1444404"/>
              <a:ext cx="1408631" cy="3247767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29E1CDAA-A2EE-4E1C-B1EC-B968CE57852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20" b="2520"/>
          <a:stretch/>
        </p:blipFill>
        <p:spPr>
          <a:xfrm>
            <a:off x="6079712" y="869915"/>
            <a:ext cx="2181599" cy="1808443"/>
          </a:xfrm>
          <a:prstGeom prst="rect">
            <a:avLst/>
          </a:prstGeom>
        </p:spPr>
      </p:pic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20.08.2021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191D95-0084-4FE4-AF00-63B17684EE3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722" r="3048" b="9501"/>
          <a:stretch/>
        </p:blipFill>
        <p:spPr>
          <a:xfrm>
            <a:off x="5763498" y="3717272"/>
            <a:ext cx="3321050" cy="146381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7F32983-58FA-4D8B-9118-BAB2C67EA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0530" y="2778439"/>
            <a:ext cx="3294018" cy="11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ＭＳ 明朝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151</cp:revision>
  <dcterms:created xsi:type="dcterms:W3CDTF">2015-11-02T12:29:13Z</dcterms:created>
  <dcterms:modified xsi:type="dcterms:W3CDTF">2021-08-20T13:48:16Z</dcterms:modified>
</cp:coreProperties>
</file>