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6" r:id="rId3"/>
    <p:sldId id="273" r:id="rId4"/>
    <p:sldId id="274" r:id="rId5"/>
    <p:sldId id="267" r:id="rId6"/>
    <p:sldId id="268" r:id="rId7"/>
    <p:sldId id="269" r:id="rId8"/>
    <p:sldId id="271" r:id="rId9"/>
    <p:sldId id="272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60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Inzidenzen nach Impfstatus</a:t>
            </a: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Andreas </a:t>
            </a:r>
            <a:r>
              <a:rPr lang="de-DE" dirty="0" err="1"/>
              <a:t>Hicketier</a:t>
            </a:r>
            <a:endParaRPr lang="de-DE" dirty="0"/>
          </a:p>
          <a:p>
            <a:r>
              <a:rPr lang="de-DE" dirty="0"/>
              <a:t>24. August 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95F12-7D67-4363-8E65-9905DD74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A79532-8496-42DB-A350-03F6DE59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F39A3D-E1E1-472E-B290-16DEA9D0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AB18E5C-74A8-4D8F-BFD9-8AE88E51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Meldefälle nach Impfstatus</a:t>
            </a:r>
          </a:p>
        </p:txBody>
      </p:sp>
      <p:pic>
        <p:nvPicPr>
          <p:cNvPr id="82" name="Inhaltsplatzhalter 81">
            <a:extLst>
              <a:ext uri="{FF2B5EF4-FFF2-40B4-BE49-F238E27FC236}">
                <a16:creationId xmlns:a16="http://schemas.microsoft.com/office/drawing/2014/main" id="{1DD6EF3D-ECE5-4F5E-8AE1-661A2B77E11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91882" y="1427163"/>
            <a:ext cx="3236912" cy="3236912"/>
          </a:xfrm>
        </p:spPr>
      </p:pic>
      <p:pic>
        <p:nvPicPr>
          <p:cNvPr id="86" name="Inhaltsplatzhalter 85">
            <a:extLst>
              <a:ext uri="{FF2B5EF4-FFF2-40B4-BE49-F238E27FC236}">
                <a16:creationId xmlns:a16="http://schemas.microsoft.com/office/drawing/2014/main" id="{93425DD9-5CC3-408B-91E6-49FE774298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</p:spTree>
    <p:extLst>
      <p:ext uri="{BB962C8B-B14F-4D97-AF65-F5344CB8AC3E}">
        <p14:creationId xmlns:p14="http://schemas.microsoft.com/office/powerpoint/2010/main" val="66999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7C6E4B-6014-4B96-BE5A-032A9BFA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085862-6CB6-46BB-A1E4-3642053E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E62766-6929-4D85-AB72-2F80C744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5D0A0C8-43EA-4C74-A733-BFA0AA4D4F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32F0A936-B63F-4A97-B94F-B5C1EF8F9AD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91882" y="1427163"/>
            <a:ext cx="3236912" cy="3236912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35A55AB-DE9D-4BEC-B916-7CF72770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Inzidenz nach Impfstatus</a:t>
            </a:r>
          </a:p>
        </p:txBody>
      </p:sp>
    </p:spTree>
    <p:extLst>
      <p:ext uri="{BB962C8B-B14F-4D97-AF65-F5344CB8AC3E}">
        <p14:creationId xmlns:p14="http://schemas.microsoft.com/office/powerpoint/2010/main" val="252898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5DB147-79DF-4C75-B34C-A45A117E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EE0580C-1A99-4090-BDA7-27A18889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63062E-D563-47FA-B623-3C78B21D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D204B13-3B13-4BCA-96D6-164F3280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Indikatoren nach Impfstatus in der 4. </a:t>
            </a:r>
            <a:r>
              <a:rPr lang="de-DE"/>
              <a:t>Welle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966229-C2D9-4A16-98EA-712FE824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74" y="1443398"/>
            <a:ext cx="2542252" cy="32372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1C6DFA9-35C0-435A-9ABA-F2F3643E0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274" y="1723584"/>
            <a:ext cx="2542252" cy="254225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29BBA6-1A20-4F05-A070-E5C09806D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326" y="1723584"/>
            <a:ext cx="2542252" cy="25422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8718900-441E-4F8A-99DF-5CAA38FA1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23" y="1723584"/>
            <a:ext cx="254225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E96E2B-2320-49BA-8C68-3ACCE3C9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7BD3AC-EB7D-4C97-A09A-648D7ECD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CD15AE-BE8E-4F00-A5D8-C6A5DBD4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5F9F3B7-C5B1-4D3B-9B49-44AB498BCF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C1D73DFF-0AB0-4515-BAD9-0A9D88FF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Hospitalisierungen nach Impfstatus</a:t>
            </a:r>
          </a:p>
        </p:txBody>
      </p:sp>
      <p:pic>
        <p:nvPicPr>
          <p:cNvPr id="27" name="Inhaltsplatzhalter 26">
            <a:extLst>
              <a:ext uri="{FF2B5EF4-FFF2-40B4-BE49-F238E27FC236}">
                <a16:creationId xmlns:a16="http://schemas.microsoft.com/office/drawing/2014/main" id="{107AA01A-48B9-459D-9850-CE3E872534D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91882" y="1427163"/>
            <a:ext cx="3236912" cy="3236912"/>
          </a:xfrm>
        </p:spPr>
      </p:pic>
    </p:spTree>
    <p:extLst>
      <p:ext uri="{BB962C8B-B14F-4D97-AF65-F5344CB8AC3E}">
        <p14:creationId xmlns:p14="http://schemas.microsoft.com/office/powerpoint/2010/main" val="252035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0B265B-2B7B-443A-9EA0-D6021FCD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E1AA88-3EFD-4A3A-A2D3-9EA92418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72F6FF-6B49-4AF4-833A-ADD0A6D8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668D958-8DDF-48B4-8351-964CD22E62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B6120FC-26EE-4F6F-BDC5-1B71E60A2FB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91882" y="1427163"/>
            <a:ext cx="3236912" cy="3236912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9D3A41C1-602A-4005-98D7-26BC6BBC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ITS-Auslastung nach Impfstatus</a:t>
            </a:r>
          </a:p>
        </p:txBody>
      </p:sp>
    </p:spTree>
    <p:extLst>
      <p:ext uri="{BB962C8B-B14F-4D97-AF65-F5344CB8AC3E}">
        <p14:creationId xmlns:p14="http://schemas.microsoft.com/office/powerpoint/2010/main" val="194071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B12091-D082-45B8-AE2A-C7C2D9AD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34488BD-AA17-4D0E-AED6-30E4AA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30FFE4-1193-4DD7-8138-9548EBA6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D3844793-F325-4985-93D8-B8278B731B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43697C4-C7B8-4227-8F9C-57B8BB8A551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891882" y="1427163"/>
            <a:ext cx="3236912" cy="3236912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A311D425-2E27-49E9-BF40-78A52EEB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Verstorbene nach Impfstatus</a:t>
            </a:r>
          </a:p>
        </p:txBody>
      </p:sp>
    </p:spTree>
    <p:extLst>
      <p:ext uri="{BB962C8B-B14F-4D97-AF65-F5344CB8AC3E}">
        <p14:creationId xmlns:p14="http://schemas.microsoft.com/office/powerpoint/2010/main" val="290280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972AF1-CEAE-47A0-9F91-1A619ED09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616434-EC25-41DC-AF3B-10B4231F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F181DD-526A-4745-AA2F-5830D233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91E7D72-02C4-40CB-ACCB-FEB63623BC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05BFFF5-E404-455A-A554-5A446BF4C7E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222EDCB-B8AD-4684-9AB1-5A32AB3E0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Impfdurchbrüche nach Kategorie</a:t>
            </a:r>
          </a:p>
        </p:txBody>
      </p:sp>
    </p:spTree>
    <p:extLst>
      <p:ext uri="{BB962C8B-B14F-4D97-AF65-F5344CB8AC3E}">
        <p14:creationId xmlns:p14="http://schemas.microsoft.com/office/powerpoint/2010/main" val="283560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B598E4E-52BB-432D-85DA-EA1B08CA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ADB9EB-8677-4E78-A445-03AE5911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12A436-B553-491B-B287-4A0D5EA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08D12B04-DFB1-4847-B609-785191296B2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0256" y="1427163"/>
            <a:ext cx="3236912" cy="3236912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6CD314-6F72-4BF2-A30F-39A01E29D08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44873A0-7472-4135-80F6-EB91E37B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Verstorbene </a:t>
            </a:r>
            <a:r>
              <a:rPr lang="de-DE"/>
              <a:t>nach Impfstatus</a:t>
            </a:r>
          </a:p>
        </p:txBody>
      </p:sp>
    </p:spTree>
    <p:extLst>
      <p:ext uri="{BB962C8B-B14F-4D97-AF65-F5344CB8AC3E}">
        <p14:creationId xmlns:p14="http://schemas.microsoft.com/office/powerpoint/2010/main" val="260493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Bildschirmpräsentation (16:9)</PresentationFormat>
  <Paragraphs>27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ＭＳ 明朝</vt:lpstr>
      <vt:lpstr>Wingdings</vt:lpstr>
      <vt:lpstr>Office-Design</vt:lpstr>
      <vt:lpstr>Inzidenzen nach Impfstatus </vt:lpstr>
      <vt:lpstr>Meldefälle nach Impfstatus</vt:lpstr>
      <vt:lpstr>Inzidenz nach Impfstatus</vt:lpstr>
      <vt:lpstr>Indikatoren nach Impfstatus in der 4. Welle</vt:lpstr>
      <vt:lpstr>Hospitalisierungen nach Impfstatus</vt:lpstr>
      <vt:lpstr>ITS-Auslastung nach Impfstatus</vt:lpstr>
      <vt:lpstr>Verstorbene nach Impfstatus</vt:lpstr>
      <vt:lpstr>Anteil Impfdurchbrüche nach Kategorie</vt:lpstr>
      <vt:lpstr>Anteil Verstorbene nach Impfstatus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Hicketier, Andreas</cp:lastModifiedBy>
  <cp:revision>88</cp:revision>
  <dcterms:created xsi:type="dcterms:W3CDTF">2015-11-02T12:29:13Z</dcterms:created>
  <dcterms:modified xsi:type="dcterms:W3CDTF">2021-08-25T07:29:02Z</dcterms:modified>
</cp:coreProperties>
</file>