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>
      <p:cViewPr varScale="1">
        <p:scale>
          <a:sx n="50" d="100"/>
          <a:sy n="50" d="100"/>
        </p:scale>
        <p:origin x="332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</a:t>
            </a:r>
            <a:r>
              <a:rPr lang="de-DE"/>
              <a:t>Positivenanteil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311877" y="4725144"/>
            <a:ext cx="8741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weiter gestiegen (7,9%)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Anzahl der Testungen leicht gestiegen (Ferienende in einigen Bundesländern?)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Hinweis weiterhin wichtig, dass niedrigschwelliger getestet werden soll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1F18F68-58E8-4FF2-B099-0CB998A61C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254" y="1728366"/>
            <a:ext cx="842962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215516" y="5657671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vorhanden, Auslastung bei &lt;30%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9CFA5E1-5BF6-42D9-A63A-97552CCDF3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Bildschirmpräsentation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Larissa</vt:lpstr>
      <vt:lpstr>Testzahlen und Positivenanteil</vt:lpstr>
      <vt:lpstr>Auslastung der Kapazitäten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182</cp:revision>
  <dcterms:created xsi:type="dcterms:W3CDTF">2020-11-18T09:03:03Z</dcterms:created>
  <dcterms:modified xsi:type="dcterms:W3CDTF">2021-08-24T21:06:57Z</dcterms:modified>
</cp:coreProperties>
</file>