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731" r:id="rId2"/>
    <p:sldId id="698" r:id="rId3"/>
    <p:sldId id="701" r:id="rId4"/>
    <p:sldId id="734" r:id="rId5"/>
    <p:sldId id="732" r:id="rId6"/>
    <p:sldId id="702" r:id="rId7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79766" autoAdjust="0"/>
  </p:normalViewPr>
  <p:slideViewPr>
    <p:cSldViewPr>
      <p:cViewPr varScale="1">
        <p:scale>
          <a:sx n="88" d="100"/>
          <a:sy n="88" d="100"/>
        </p:scale>
        <p:origin x="25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75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4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+ 7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27.08.2021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27.08.2021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213.752.662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00B050"/>
                </a:solidFill>
              </a:rPr>
              <a:t>-0,75%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4.459.381 Todesfälle (CFR: 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26.08.2021;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26.08.2021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82551"/>
              </p:ext>
            </p:extLst>
          </p:nvPr>
        </p:nvGraphicFramePr>
        <p:xfrm>
          <a:off x="35496" y="1607376"/>
          <a:ext cx="9018571" cy="4485920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1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37.969.371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1.042.666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4.796.377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239.960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-12,81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32.558.530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236.272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6.590.751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234.860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20.614.866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198.683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1.362.813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160.801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1.616.244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149.732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6.824.540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6.273.681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135.229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6.493.798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132.127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-8,92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de-DE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5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288032" y="633558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24.08.2021, Datenstand 22.08.2021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224389" y="741397"/>
            <a:ext cx="2691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stagniert, </a:t>
            </a:r>
          </a:p>
          <a:p>
            <a:r>
              <a:rPr lang="de-DE" b="1" dirty="0"/>
              <a:t>steigt weiterhin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Western Pacific (+20%)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Americas</a:t>
            </a:r>
            <a:r>
              <a:rPr lang="de-DE" dirty="0"/>
              <a:t> (+8%)</a:t>
            </a:r>
            <a:endParaRPr lang="de-DE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highlight>
                <a:srgbClr val="FFFF00"/>
              </a:highlight>
            </a:endParaRPr>
          </a:p>
          <a:p>
            <a:r>
              <a:rPr lang="de-DE" b="1" dirty="0"/>
              <a:t>Steigerung Todesfälle weiterhin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(11%)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Amerikas (10%)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41B4CB-1580-4BC7-A2C0-AB4C7AD1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73105"/>
            <a:ext cx="5545999" cy="27292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EC7F1B7-1450-49D0-8E40-92BFAAE7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538" y="3372106"/>
            <a:ext cx="4984472" cy="30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Stand: 24.08.2021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C32A2B-148C-4AC3-AD60-D11F52606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712"/>
            <a:ext cx="8921440" cy="52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 Veränderung der Fallzahlen (%),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987824" y="657167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Zugriffsdatum 27.08.2021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86A23B-533B-4DEA-A1C7-51825C5BB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812"/>
            <a:ext cx="9144000" cy="4466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EC2BED-ADF9-4B34-BFE8-1346C2305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8960"/>
            <a:ext cx="1472939" cy="28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987824" y="657167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24.08.2021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395536" y="603348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Aktuell keine Virusvariantengebiete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CF805E-5832-4B36-8577-BC1D8007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831"/>
            <a:ext cx="9144000" cy="51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Bildschirmpräsentation (4:3)</PresentationFormat>
  <Paragraphs>143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7-Tages-Inzidenz pro 100.000 Einwohner weltweit </vt:lpstr>
      <vt:lpstr>7-Tages Veränderung der Fallzahlen (%), weltweit</vt:lpstr>
      <vt:lpstr>Übersicht Virusvarianten, weltweit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Raiser, Sofie Gillesberg</cp:lastModifiedBy>
  <cp:revision>1670</cp:revision>
  <cp:lastPrinted>2020-09-29T15:21:52Z</cp:lastPrinted>
  <dcterms:created xsi:type="dcterms:W3CDTF">2020-03-24T07:57:46Z</dcterms:created>
  <dcterms:modified xsi:type="dcterms:W3CDTF">2021-08-27T08:23:08Z</dcterms:modified>
</cp:coreProperties>
</file>