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137" d="100"/>
          <a:sy n="137" d="100"/>
        </p:scale>
        <p:origin x="11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" r="3485"/>
          <a:stretch/>
        </p:blipFill>
        <p:spPr>
          <a:xfrm>
            <a:off x="573754" y="4326970"/>
            <a:ext cx="817324" cy="824712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7"/>
            <a:ext cx="4308045" cy="121901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&gt;500.000 geteilte positive Ergebnisse|32,8 Mio. Downloads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	Version 2.8 (seit 16.8.) </a:t>
            </a:r>
          </a:p>
          <a:p>
            <a:pPr marL="1076325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- Standardisierte Schreibweise des Namens (Latein)</a:t>
            </a:r>
            <a:br>
              <a:rPr lang="de-DE" sz="4000" dirty="0"/>
            </a:br>
            <a:r>
              <a:rPr lang="de-DE" sz="4000" dirty="0"/>
              <a:t>- Anpassung der EU-Zertifikatsprüfung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Neue Version 2.8: 180k Views, 300 Interaktionen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500.000 geteilte Ergebnisse - &gt;65k Views, dpa, Medien</a:t>
            </a:r>
            <a:br>
              <a:rPr lang="de-DE" sz="4000" dirty="0"/>
            </a:br>
            <a:r>
              <a:rPr lang="de-DE" sz="4000" dirty="0"/>
              <a:t>	</a:t>
            </a:r>
            <a:r>
              <a:rPr lang="de-DE" sz="4000" dirty="0" err="1"/>
              <a:t>Heatmap+Wochenbericht</a:t>
            </a:r>
            <a:r>
              <a:rPr lang="de-DE" sz="4000" dirty="0"/>
              <a:t>: 91k Views, 264 Link-Klicks</a:t>
            </a:r>
            <a:br>
              <a:rPr lang="de-DE" sz="4000" dirty="0"/>
            </a:br>
            <a:r>
              <a:rPr lang="de-DE" sz="4000" dirty="0"/>
              <a:t>	Podcast geht Montag „on </a:t>
            </a:r>
            <a:r>
              <a:rPr lang="de-DE" sz="4000" dirty="0" err="1"/>
              <a:t>air</a:t>
            </a:r>
            <a:r>
              <a:rPr lang="de-DE" sz="4000" dirty="0"/>
              <a:t>“ (30 Fragen)</a:t>
            </a:r>
            <a:br>
              <a:rPr lang="de-DE" sz="4000" dirty="0"/>
            </a:br>
            <a:r>
              <a:rPr lang="de-DE" sz="4000" dirty="0"/>
              <a:t>	Umfrage: 95% nutzen die App von Anfang an (&gt;3000 </a:t>
            </a:r>
            <a:r>
              <a:rPr lang="de-DE" sz="4000" dirty="0" err="1"/>
              <a:t>Votes</a:t>
            </a:r>
            <a:r>
              <a:rPr lang="de-DE" sz="4000" dirty="0"/>
              <a:t>)</a:t>
            </a:r>
            <a:br>
              <a:rPr lang="de-DE" sz="4000" dirty="0"/>
            </a:br>
            <a:r>
              <a:rPr lang="de-DE" sz="4000" dirty="0"/>
              <a:t>	Umfrage: 65% News, 17% Hintergründe Corona/Apps</a:t>
            </a:r>
            <a:br>
              <a:rPr lang="de-DE" sz="4000" dirty="0"/>
            </a:br>
            <a:r>
              <a:rPr lang="de-DE" sz="4000" dirty="0"/>
              <a:t>	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929597" y="3331740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457200" y="4067182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5" y="2292774"/>
            <a:ext cx="4534289" cy="101100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b="1" dirty="0"/>
              <a:t>Kennzahlen</a:t>
            </a:r>
            <a:r>
              <a:rPr lang="de-DE" sz="1100" dirty="0"/>
              <a:t>:	</a:t>
            </a:r>
            <a:r>
              <a:rPr lang="de-DE" sz="1100" dirty="0" err="1"/>
              <a:t>CovPass</a:t>
            </a:r>
            <a:r>
              <a:rPr lang="de-DE" sz="1100" dirty="0"/>
              <a:t>-App: 16.697.338 Downloads (Stand 23.08.)</a:t>
            </a:r>
            <a:br>
              <a:rPr lang="de-DE" sz="1100" dirty="0"/>
            </a:br>
            <a:r>
              <a:rPr lang="de-DE" sz="1100" dirty="0"/>
              <a:t>	</a:t>
            </a:r>
            <a:r>
              <a:rPr lang="de-DE" sz="1100" dirty="0" err="1"/>
              <a:t>CovPassCheck</a:t>
            </a:r>
            <a:r>
              <a:rPr lang="de-DE" sz="1100" dirty="0"/>
              <a:t>-App: 327.648 Downloads(Stand 23.08.)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b="1" dirty="0"/>
              <a:t>Entwicklung</a:t>
            </a:r>
            <a:r>
              <a:rPr lang="de-DE" sz="1100" dirty="0"/>
              <a:t>: 	Version 1.7</a:t>
            </a:r>
          </a:p>
          <a:p>
            <a:pPr marL="1076325" indent="0">
              <a:spcBef>
                <a:spcPts val="0"/>
              </a:spcBef>
              <a:buSzPct val="80000"/>
              <a:buNone/>
            </a:pPr>
            <a:r>
              <a:rPr lang="de-DE" sz="1100" dirty="0"/>
              <a:t>- Gültigkeit der Zertifikate</a:t>
            </a:r>
            <a:br>
              <a:rPr lang="de-DE" sz="1100" dirty="0"/>
            </a:br>
            <a:r>
              <a:rPr lang="de-DE" sz="1100" dirty="0"/>
              <a:t>- Möglichkeit, das Zertifikat auszudrucken (PDF generieren)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b="1" dirty="0"/>
              <a:t>Kommunikation</a:t>
            </a:r>
            <a:r>
              <a:rPr lang="de-DE" sz="1100" dirty="0"/>
              <a:t>: 	 102,75 Mio. DCC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1163638" algn="l"/>
              </a:tabLst>
            </a:pPr>
            <a:r>
              <a:rPr lang="de-DE" sz="1100" dirty="0"/>
              <a:t>	</a:t>
            </a:r>
            <a:endParaRPr lang="de-DE" sz="10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4705" y="3371792"/>
            <a:ext cx="4534289" cy="954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&gt; 100.000 Anmeldungen pro Tag (Anstieg seit TUR/GRC = HRG)</a:t>
            </a:r>
            <a:br>
              <a:rPr lang="de-DE" sz="1000" dirty="0"/>
            </a:br>
            <a:r>
              <a:rPr lang="de-DE" sz="1000" dirty="0"/>
              <a:t>	&gt; 12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</a:t>
            </a:r>
            <a:r>
              <a:rPr lang="de-DE" sz="1000" dirty="0"/>
              <a:t>: 	stetige Optimierung Reisenden-/GA-/Upload-Portal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Optimierung Barrierefreiheit 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Kommunikation</a:t>
            </a:r>
            <a:r>
              <a:rPr lang="de-DE" sz="1000" dirty="0"/>
              <a:t>:	</a:t>
            </a:r>
            <a:r>
              <a:rPr lang="de-DE" sz="1000" dirty="0" err="1"/>
              <a:t>Servicetweet</a:t>
            </a:r>
            <a:r>
              <a:rPr lang="de-DE" sz="1000" dirty="0"/>
              <a:t> auf </a:t>
            </a:r>
            <a:r>
              <a:rPr lang="de-DE" sz="1000" dirty="0" err="1"/>
              <a:t>rki_de</a:t>
            </a:r>
            <a:r>
              <a:rPr lang="de-DE" sz="1000" dirty="0"/>
              <a:t> (70.000 Views)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0" y="2173129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11286" y="3356295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275724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481399" y="4280303"/>
            <a:ext cx="386015" cy="789981"/>
            <a:chOff x="468469" y="923924"/>
            <a:chExt cx="2002242" cy="409759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468469" y="923924"/>
              <a:ext cx="2002242" cy="4097598"/>
              <a:chOff x="468468" y="835340"/>
              <a:chExt cx="2225987" cy="4435433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248" t="4560"/>
              <a:stretch/>
            </p:blipFill>
            <p:spPr>
              <a:xfrm>
                <a:off x="556626" y="1033544"/>
                <a:ext cx="2030396" cy="4056647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816" y="952490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77554">
                <a:off x="351318" y="4706134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86424" y="1444404"/>
              <a:ext cx="1408631" cy="3247767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27.08.2021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0D050F1-74BE-43DC-8862-494865AD63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8135" y="884992"/>
            <a:ext cx="1824989" cy="23956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319DC85-63C9-49EE-AA39-E132E5918B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1044" y="936130"/>
            <a:ext cx="1919631" cy="23559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8C02A33-A42D-4419-926D-A698E44CFD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3992" y="3486033"/>
            <a:ext cx="3522714" cy="7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Bildschirmpräsentation (16:9)</PresentationFormat>
  <Paragraphs>17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158</cp:revision>
  <dcterms:created xsi:type="dcterms:W3CDTF">2015-11-02T12:29:13Z</dcterms:created>
  <dcterms:modified xsi:type="dcterms:W3CDTF">2021-08-27T07:05:35Z</dcterms:modified>
</cp:coreProperties>
</file>