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734" r:id="rId6"/>
    <p:sldId id="730" r:id="rId7"/>
    <p:sldId id="733" r:id="rId8"/>
    <p:sldId id="731" r:id="rId9"/>
    <p:sldId id="732" r:id="rId10"/>
    <p:sldId id="729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2924" autoAdjust="0"/>
  </p:normalViewPr>
  <p:slideViewPr>
    <p:cSldViewPr snapToGrid="0" snapToObjects="1">
      <p:cViewPr varScale="1">
        <p:scale>
          <a:sx n="125" d="100"/>
          <a:sy n="125" d="100"/>
        </p:scale>
        <p:origin x="762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27.08.2021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27.08.2021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https://www.destatis.de/DE/Themen/Querschnitt/Corona/Gesellschaft/bevoelkerung-sterbefaelle.html, Datei ist als PNG-Format downloadbar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17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27.08.2021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9C46AF2-2DA2-4A60-A8C2-EF7968B17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Sterbefallzahlen Deutschland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EC6C26-B08B-4F85-8EF6-92BB1878A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50620"/>
            <a:ext cx="7098453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0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Überblick Kennzahlen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5B26B0C-0545-4F00-8D12-FFDCE63F8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1218010"/>
            <a:ext cx="65817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1035836-1B54-487D-BA15-75F92C20B8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15E2CB-C0C8-429A-ABC4-662B86A7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5860"/>
            <a:ext cx="7237373" cy="39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Geografische Verteilung 7-Tage-Inzidenz nach Landkreis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99DAF7E-6F90-453F-9B53-CD2FE0D60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875" y="1211580"/>
            <a:ext cx="5560179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C7FFE1B-273E-4E62-B7DF-45E57A2C55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908516-4B08-4764-94F0-8C728F01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A74F3D-DC27-47FB-A45E-EC196489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AAD084-5EE8-40CB-83DC-256BAFCB4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7-Tage-Hospitalsierungsinzidenz nach Bundesland und Datum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CF271D-A804-4F33-82A4-DD23DE15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803"/>
            <a:ext cx="9144000" cy="38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0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C7772AE-62B0-409D-9C20-E91681AA3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753B535-3198-4E9D-A767-DA102EE7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CB67B3-9E9F-4B82-A20A-40B6CC2C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0756833-BD66-4838-90B1-06CD6895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7-Tage-Hospitalisierungsinzidenz nach Altersgruppe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EEA2C6-FE11-40EB-8A35-41935781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802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8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38781C-CF67-4E0C-94A0-4A9DAA2760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33CD34-2769-44D4-A62F-FB2E24F5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7CBBBD-A3ED-43B0-B8DE-1D67907D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EF999B2-1201-4A68-BFB3-9F8128F5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7-Tage-Hospitalisierungsinzidenz nach Altersgruppen und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72E3985-D95C-44DA-A30A-267BD2D91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654"/>
            <a:ext cx="9144000" cy="400784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31E8F2F-EE88-4254-A5D1-C762387CCE3D}"/>
              </a:ext>
            </a:extLst>
          </p:cNvPr>
          <p:cNvSpPr/>
          <p:nvPr/>
        </p:nvSpPr>
        <p:spPr>
          <a:xfrm>
            <a:off x="7551218" y="1135654"/>
            <a:ext cx="1135582" cy="400784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44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E58712A-6717-45D0-B9DC-129BA377BE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E61790-F106-403B-ABFF-313E50B11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B5B67E-6357-44A3-A9B8-319D4C51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B25341D-121C-42D3-82F1-3DC5A06A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Hospitalisierte nach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22FDDB-8148-4487-A25F-3DDF4A22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28" y="1146256"/>
            <a:ext cx="8592943" cy="399724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7187BC4-A3B4-469C-9F9D-B949B090C8F8}"/>
              </a:ext>
            </a:extLst>
          </p:cNvPr>
          <p:cNvSpPr/>
          <p:nvPr/>
        </p:nvSpPr>
        <p:spPr>
          <a:xfrm>
            <a:off x="7551218" y="1242060"/>
            <a:ext cx="640080" cy="3901439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8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C0A59A-A311-45F7-A3D5-9A8EDAE4E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0BAA2C-10CA-445E-BA2B-D9326DE3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27.08.2021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AD3D38-034B-40A0-A7A3-D44B0379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ADD36C5-F121-4D45-8417-E95B4089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Hospitalisierte nach Meldewoche(jüngere Altersgruppen)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BD7803-F438-484A-978F-4F3A47F8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76" y="1352695"/>
            <a:ext cx="8399024" cy="379080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2F230BD-D73E-45B3-B638-70D3F4CC9CBE}"/>
              </a:ext>
            </a:extLst>
          </p:cNvPr>
          <p:cNvSpPr/>
          <p:nvPr/>
        </p:nvSpPr>
        <p:spPr>
          <a:xfrm>
            <a:off x="7513320" y="1426319"/>
            <a:ext cx="640080" cy="3717180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60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Bildschirmpräsentation (16:9)</PresentationFormat>
  <Paragraphs>37</Paragraphs>
  <Slides>10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</vt:lpstr>
      <vt:lpstr>7-Tage-Hospitalsierungsinzidenz nach Bundesland und Datum</vt:lpstr>
      <vt:lpstr>7-Tage-Hospitalisierungsinzidenz nach Altersgruppe</vt:lpstr>
      <vt:lpstr>7-Tage-Hospitalisierungsinzidenz nach Altersgruppen und Datum</vt:lpstr>
      <vt:lpstr>Anzahl Hospitalisierte nach Meldewoche</vt:lpstr>
      <vt:lpstr>Anzahl Hospitalisierte nach Meldewoche(jüngere Altersgruppen)</vt:lpstr>
      <vt:lpstr>Sterbefallzahlen Deutschland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396</cp:revision>
  <dcterms:created xsi:type="dcterms:W3CDTF">2015-11-02T12:29:13Z</dcterms:created>
  <dcterms:modified xsi:type="dcterms:W3CDTF">2021-08-27T05:27:06Z</dcterms:modified>
</cp:coreProperties>
</file>