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3" r:id="rId3"/>
    <p:sldId id="28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5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CoViD\Krisenstab\210901%20Krisensta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AGI Altersgruppen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E7-41A4-9EA6-BDCBA652A3C3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E7-41A4-9EA6-BDCBA652A3C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E7-41A4-9EA6-BDCBA652A3C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E7-41A4-9EA6-BDCBA652A3C3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AE7-41A4-9EA6-BDCBA652A3C3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AE7-41A4-9EA6-BDCBA652A3C3}"/>
              </c:ext>
            </c:extLst>
          </c:dPt>
          <c:cat>
            <c:strRef>
              <c:f>Probeneingang!$B$68:$B$73</c:f>
              <c:strCache>
                <c:ptCount val="6"/>
                <c:pt idx="0">
                  <c:v>0-4y</c:v>
                </c:pt>
                <c:pt idx="1">
                  <c:v>5-15y</c:v>
                </c:pt>
                <c:pt idx="2">
                  <c:v>16-34y</c:v>
                </c:pt>
                <c:pt idx="3">
                  <c:v>35-60y</c:v>
                </c:pt>
                <c:pt idx="4">
                  <c:v>&gt;60Y</c:v>
                </c:pt>
                <c:pt idx="5">
                  <c:v>unbekannt</c:v>
                </c:pt>
              </c:strCache>
            </c:strRef>
          </c:cat>
          <c:val>
            <c:numRef>
              <c:f>Probeneingang!$C$68:$C$73</c:f>
              <c:numCache>
                <c:formatCode>0.00%</c:formatCode>
                <c:ptCount val="6"/>
                <c:pt idx="0">
                  <c:v>0.53846153846153844</c:v>
                </c:pt>
                <c:pt idx="1">
                  <c:v>0.16346153846153846</c:v>
                </c:pt>
                <c:pt idx="2">
                  <c:v>0.14423076923076922</c:v>
                </c:pt>
                <c:pt idx="3">
                  <c:v>0.11538461538461539</c:v>
                </c:pt>
                <c:pt idx="4">
                  <c:v>3.8461538461538464E-2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AE7-41A4-9EA6-BDCBA652A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2133792"/>
        <c:axId val="342134448"/>
      </c:barChart>
      <c:catAx>
        <c:axId val="3421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4448"/>
        <c:crosses val="autoZero"/>
        <c:auto val="1"/>
        <c:lblAlgn val="ctr"/>
        <c:lblOffset val="100"/>
        <c:noMultiLvlLbl val="0"/>
      </c:catAx>
      <c:valAx>
        <c:axId val="34213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21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Probeneingang!$C$1</c:f>
              <c:strCache>
                <c:ptCount val="1"/>
                <c:pt idx="0">
                  <c:v>Eins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Probeneingang!$A$2:$B$54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Probeneingang!$C$2:$C$54</c:f>
              <c:numCache>
                <c:formatCode>General</c:formatCode>
                <c:ptCount val="53"/>
                <c:pt idx="0">
                  <c:v>56</c:v>
                </c:pt>
                <c:pt idx="1">
                  <c:v>55</c:v>
                </c:pt>
                <c:pt idx="2">
                  <c:v>33</c:v>
                </c:pt>
                <c:pt idx="3">
                  <c:v>36</c:v>
                </c:pt>
                <c:pt idx="4">
                  <c:v>53</c:v>
                </c:pt>
                <c:pt idx="5">
                  <c:v>52</c:v>
                </c:pt>
                <c:pt idx="6">
                  <c:v>86</c:v>
                </c:pt>
                <c:pt idx="7">
                  <c:v>97</c:v>
                </c:pt>
                <c:pt idx="8">
                  <c:v>96</c:v>
                </c:pt>
                <c:pt idx="9">
                  <c:v>188</c:v>
                </c:pt>
                <c:pt idx="10">
                  <c:v>247</c:v>
                </c:pt>
                <c:pt idx="11">
                  <c:v>186</c:v>
                </c:pt>
                <c:pt idx="12">
                  <c:v>72</c:v>
                </c:pt>
                <c:pt idx="13">
                  <c:v>43</c:v>
                </c:pt>
                <c:pt idx="14">
                  <c:v>142</c:v>
                </c:pt>
                <c:pt idx="15">
                  <c:v>142</c:v>
                </c:pt>
                <c:pt idx="16">
                  <c:v>165</c:v>
                </c:pt>
                <c:pt idx="17">
                  <c:v>159</c:v>
                </c:pt>
                <c:pt idx="18">
                  <c:v>160</c:v>
                </c:pt>
                <c:pt idx="19">
                  <c:v>151</c:v>
                </c:pt>
                <c:pt idx="20">
                  <c:v>167</c:v>
                </c:pt>
                <c:pt idx="21">
                  <c:v>162</c:v>
                </c:pt>
                <c:pt idx="22">
                  <c:v>215</c:v>
                </c:pt>
                <c:pt idx="23">
                  <c:v>241</c:v>
                </c:pt>
                <c:pt idx="24">
                  <c:v>260</c:v>
                </c:pt>
                <c:pt idx="25">
                  <c:v>277</c:v>
                </c:pt>
                <c:pt idx="26">
                  <c:v>144</c:v>
                </c:pt>
                <c:pt idx="27">
                  <c:v>157</c:v>
                </c:pt>
                <c:pt idx="28">
                  <c:v>148</c:v>
                </c:pt>
                <c:pt idx="29">
                  <c:v>175</c:v>
                </c:pt>
                <c:pt idx="30">
                  <c:v>146</c:v>
                </c:pt>
                <c:pt idx="31">
                  <c:v>127</c:v>
                </c:pt>
                <c:pt idx="32">
                  <c:v>84</c:v>
                </c:pt>
                <c:pt idx="33">
                  <c:v>113</c:v>
                </c:pt>
                <c:pt idx="34">
                  <c:v>95</c:v>
                </c:pt>
                <c:pt idx="35">
                  <c:v>105</c:v>
                </c:pt>
                <c:pt idx="36">
                  <c:v>101</c:v>
                </c:pt>
                <c:pt idx="37">
                  <c:v>114</c:v>
                </c:pt>
                <c:pt idx="38">
                  <c:v>110</c:v>
                </c:pt>
                <c:pt idx="39">
                  <c:v>167</c:v>
                </c:pt>
                <c:pt idx="40">
                  <c:v>149</c:v>
                </c:pt>
                <c:pt idx="41">
                  <c:v>130</c:v>
                </c:pt>
                <c:pt idx="42">
                  <c:v>97</c:v>
                </c:pt>
                <c:pt idx="43">
                  <c:v>114</c:v>
                </c:pt>
                <c:pt idx="44">
                  <c:v>84</c:v>
                </c:pt>
                <c:pt idx="45">
                  <c:v>97</c:v>
                </c:pt>
                <c:pt idx="46">
                  <c:v>112</c:v>
                </c:pt>
                <c:pt idx="47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A-4A0C-A6EB-FAC028376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SARS-CoV-2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'SARS-CoV-2'!$A$2:$B$86</c:f>
              <c:multiLvlStrCache>
                <c:ptCount val="85"/>
                <c:lvl>
                  <c:pt idx="0">
                    <c:v>8</c:v>
                  </c:pt>
                  <c:pt idx="1">
                    <c:v>9</c:v>
                  </c:pt>
                  <c:pt idx="2">
                    <c:v>10</c:v>
                  </c:pt>
                  <c:pt idx="3">
                    <c:v>11</c:v>
                  </c:pt>
                  <c:pt idx="4">
                    <c:v>12</c:v>
                  </c:pt>
                  <c:pt idx="5">
                    <c:v>13</c:v>
                  </c:pt>
                  <c:pt idx="6">
                    <c:v>14</c:v>
                  </c:pt>
                  <c:pt idx="7">
                    <c:v>15</c:v>
                  </c:pt>
                  <c:pt idx="8">
                    <c:v>16</c:v>
                  </c:pt>
                  <c:pt idx="9">
                    <c:v>17</c:v>
                  </c:pt>
                  <c:pt idx="10">
                    <c:v>18</c:v>
                  </c:pt>
                  <c:pt idx="11">
                    <c:v>19</c:v>
                  </c:pt>
                  <c:pt idx="12">
                    <c:v>20</c:v>
                  </c:pt>
                  <c:pt idx="13">
                    <c:v>21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24</c:v>
                  </c:pt>
                  <c:pt idx="17">
                    <c:v>25</c:v>
                  </c:pt>
                  <c:pt idx="18">
                    <c:v>26</c:v>
                  </c:pt>
                  <c:pt idx="19">
                    <c:v>27</c:v>
                  </c:pt>
                  <c:pt idx="20">
                    <c:v>28</c:v>
                  </c:pt>
                  <c:pt idx="21">
                    <c:v>29</c:v>
                  </c:pt>
                  <c:pt idx="22">
                    <c:v>30</c:v>
                  </c:pt>
                  <c:pt idx="23">
                    <c:v>31</c:v>
                  </c:pt>
                  <c:pt idx="24">
                    <c:v>32</c:v>
                  </c:pt>
                  <c:pt idx="25">
                    <c:v>33</c:v>
                  </c:pt>
                  <c:pt idx="26">
                    <c:v>34</c:v>
                  </c:pt>
                  <c:pt idx="27">
                    <c:v>35</c:v>
                  </c:pt>
                  <c:pt idx="28">
                    <c:v>36</c:v>
                  </c:pt>
                  <c:pt idx="29">
                    <c:v>37</c:v>
                  </c:pt>
                  <c:pt idx="30">
                    <c:v>38</c:v>
                  </c:pt>
                  <c:pt idx="31">
                    <c:v>39</c:v>
                  </c:pt>
                  <c:pt idx="32">
                    <c:v>40</c:v>
                  </c:pt>
                  <c:pt idx="33">
                    <c:v>41</c:v>
                  </c:pt>
                  <c:pt idx="34">
                    <c:v>42</c:v>
                  </c:pt>
                  <c:pt idx="35">
                    <c:v>43</c:v>
                  </c:pt>
                  <c:pt idx="36">
                    <c:v>44</c:v>
                  </c:pt>
                  <c:pt idx="37">
                    <c:v>45</c:v>
                  </c:pt>
                  <c:pt idx="38">
                    <c:v>46</c:v>
                  </c:pt>
                  <c:pt idx="39">
                    <c:v>47</c:v>
                  </c:pt>
                  <c:pt idx="40">
                    <c:v>48</c:v>
                  </c:pt>
                  <c:pt idx="41">
                    <c:v>49</c:v>
                  </c:pt>
                  <c:pt idx="42">
                    <c:v>50</c:v>
                  </c:pt>
                  <c:pt idx="43">
                    <c:v>51</c:v>
                  </c:pt>
                  <c:pt idx="44">
                    <c:v>52</c:v>
                  </c:pt>
                  <c:pt idx="45">
                    <c:v>53</c:v>
                  </c:pt>
                  <c:pt idx="46">
                    <c:v>1</c:v>
                  </c:pt>
                  <c:pt idx="47">
                    <c:v>2</c:v>
                  </c:pt>
                  <c:pt idx="48">
                    <c:v>3</c:v>
                  </c:pt>
                  <c:pt idx="49">
                    <c:v>4</c:v>
                  </c:pt>
                  <c:pt idx="50">
                    <c:v>5</c:v>
                  </c:pt>
                  <c:pt idx="51">
                    <c:v>6</c:v>
                  </c:pt>
                  <c:pt idx="52">
                    <c:v>7</c:v>
                  </c:pt>
                  <c:pt idx="53">
                    <c:v>8</c:v>
                  </c:pt>
                  <c:pt idx="54">
                    <c:v>9</c:v>
                  </c:pt>
                  <c:pt idx="55">
                    <c:v>10</c:v>
                  </c:pt>
                  <c:pt idx="56">
                    <c:v>11</c:v>
                  </c:pt>
                  <c:pt idx="57">
                    <c:v>12</c:v>
                  </c:pt>
                  <c:pt idx="58">
                    <c:v>13</c:v>
                  </c:pt>
                  <c:pt idx="59">
                    <c:v>14</c:v>
                  </c:pt>
                  <c:pt idx="60">
                    <c:v>15</c:v>
                  </c:pt>
                  <c:pt idx="61">
                    <c:v>16</c:v>
                  </c:pt>
                  <c:pt idx="62">
                    <c:v>17</c:v>
                  </c:pt>
                  <c:pt idx="63">
                    <c:v>18</c:v>
                  </c:pt>
                  <c:pt idx="64">
                    <c:v>19</c:v>
                  </c:pt>
                  <c:pt idx="65">
                    <c:v>20</c:v>
                  </c:pt>
                  <c:pt idx="66">
                    <c:v>21</c:v>
                  </c:pt>
                  <c:pt idx="67">
                    <c:v>22</c:v>
                  </c:pt>
                  <c:pt idx="68">
                    <c:v>23</c:v>
                  </c:pt>
                  <c:pt idx="69">
                    <c:v>24</c:v>
                  </c:pt>
                  <c:pt idx="70">
                    <c:v>25</c:v>
                  </c:pt>
                  <c:pt idx="71">
                    <c:v>26</c:v>
                  </c:pt>
                  <c:pt idx="72">
                    <c:v>27</c:v>
                  </c:pt>
                  <c:pt idx="73">
                    <c:v>28</c:v>
                  </c:pt>
                  <c:pt idx="74">
                    <c:v>29</c:v>
                  </c:pt>
                  <c:pt idx="75">
                    <c:v>30</c:v>
                  </c:pt>
                  <c:pt idx="76">
                    <c:v>31</c:v>
                  </c:pt>
                  <c:pt idx="77">
                    <c:v>32</c:v>
                  </c:pt>
                  <c:pt idx="78">
                    <c:v>33</c:v>
                  </c:pt>
                  <c:pt idx="79">
                    <c:v>34</c:v>
                  </c:pt>
                  <c:pt idx="80">
                    <c:v>35</c:v>
                  </c:pt>
                  <c:pt idx="81">
                    <c:v>36</c:v>
                  </c:pt>
                  <c:pt idx="82">
                    <c:v>37</c:v>
                  </c:pt>
                  <c:pt idx="83">
                    <c:v>38</c:v>
                  </c:pt>
                  <c:pt idx="84">
                    <c:v>39</c:v>
                  </c:pt>
                </c:lvl>
                <c:lvl>
                  <c:pt idx="0">
                    <c:v>2020</c:v>
                  </c:pt>
                  <c:pt idx="46">
                    <c:v>2021</c:v>
                  </c:pt>
                </c:lvl>
              </c:multiLvlStrCache>
            </c:multiLvlStrRef>
          </c:cat>
          <c:val>
            <c:numRef>
              <c:f>'SARS-CoV-2'!$C$2:$C$86</c:f>
              <c:numCache>
                <c:formatCode>General</c:formatCode>
                <c:ptCount val="85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0.9</c:v>
                </c:pt>
                <c:pt idx="4">
                  <c:v>1.5</c:v>
                </c:pt>
                <c:pt idx="5">
                  <c:v>3.1</c:v>
                </c:pt>
                <c:pt idx="6">
                  <c:v>2</c:v>
                </c:pt>
                <c:pt idx="7">
                  <c:v>2.5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1.82</c:v>
                </c:pt>
                <c:pt idx="32">
                  <c:v>1.79</c:v>
                </c:pt>
                <c:pt idx="33">
                  <c:v>5.45</c:v>
                </c:pt>
                <c:pt idx="34">
                  <c:v>0</c:v>
                </c:pt>
                <c:pt idx="35">
                  <c:v>0</c:v>
                </c:pt>
                <c:pt idx="36">
                  <c:v>5.66</c:v>
                </c:pt>
                <c:pt idx="37">
                  <c:v>3.84</c:v>
                </c:pt>
                <c:pt idx="38">
                  <c:v>2.33</c:v>
                </c:pt>
                <c:pt idx="39">
                  <c:v>2.1</c:v>
                </c:pt>
                <c:pt idx="40">
                  <c:v>5.2</c:v>
                </c:pt>
                <c:pt idx="41">
                  <c:v>10.64</c:v>
                </c:pt>
                <c:pt idx="42">
                  <c:v>11.06</c:v>
                </c:pt>
                <c:pt idx="43">
                  <c:v>8.6</c:v>
                </c:pt>
                <c:pt idx="44">
                  <c:v>15.27</c:v>
                </c:pt>
                <c:pt idx="45">
                  <c:v>11.63</c:v>
                </c:pt>
                <c:pt idx="46">
                  <c:v>14.08</c:v>
                </c:pt>
                <c:pt idx="47">
                  <c:v>10.56</c:v>
                </c:pt>
                <c:pt idx="48">
                  <c:v>10.299999999999999</c:v>
                </c:pt>
                <c:pt idx="49">
                  <c:v>6.29</c:v>
                </c:pt>
                <c:pt idx="50">
                  <c:v>6.25</c:v>
                </c:pt>
                <c:pt idx="51">
                  <c:v>7.28</c:v>
                </c:pt>
                <c:pt idx="52">
                  <c:v>7.19</c:v>
                </c:pt>
                <c:pt idx="53">
                  <c:v>7.41</c:v>
                </c:pt>
                <c:pt idx="54">
                  <c:v>4.1900000000000004</c:v>
                </c:pt>
                <c:pt idx="55">
                  <c:v>5.3900000000000006</c:v>
                </c:pt>
                <c:pt idx="56">
                  <c:v>6.13</c:v>
                </c:pt>
                <c:pt idx="57">
                  <c:v>4.5</c:v>
                </c:pt>
                <c:pt idx="58">
                  <c:v>6.25</c:v>
                </c:pt>
                <c:pt idx="59">
                  <c:v>11.459999999999999</c:v>
                </c:pt>
                <c:pt idx="60">
                  <c:v>6.7100000000000009</c:v>
                </c:pt>
                <c:pt idx="61">
                  <c:v>6.8199999999999994</c:v>
                </c:pt>
                <c:pt idx="62">
                  <c:v>8.9</c:v>
                </c:pt>
                <c:pt idx="63">
                  <c:v>3.94</c:v>
                </c:pt>
                <c:pt idx="64">
                  <c:v>4.7600000000000007</c:v>
                </c:pt>
                <c:pt idx="65">
                  <c:v>3.4799999999999995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0.91</c:v>
                </c:pt>
                <c:pt idx="71">
                  <c:v>0.6</c:v>
                </c:pt>
                <c:pt idx="72">
                  <c:v>0</c:v>
                </c:pt>
                <c:pt idx="73">
                  <c:v>0.77</c:v>
                </c:pt>
                <c:pt idx="74">
                  <c:v>0</c:v>
                </c:pt>
                <c:pt idx="75">
                  <c:v>0</c:v>
                </c:pt>
                <c:pt idx="76">
                  <c:v>2.3809523809523809</c:v>
                </c:pt>
                <c:pt idx="77">
                  <c:v>1.0309278350515463</c:v>
                </c:pt>
                <c:pt idx="78">
                  <c:v>3.5714285714285712</c:v>
                </c:pt>
                <c:pt idx="79">
                  <c:v>6.7307692307692308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A3-4A62-90B6-506F68C88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093504"/>
        <c:axId val="609089240"/>
      </c:lineChart>
      <c:catAx>
        <c:axId val="6090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89240"/>
        <c:crosses val="autoZero"/>
        <c:auto val="1"/>
        <c:lblAlgn val="ctr"/>
        <c:lblOffset val="100"/>
        <c:noMultiLvlLbl val="0"/>
      </c:catAx>
      <c:valAx>
        <c:axId val="60908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0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Influenzaviren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562580958500846E-2"/>
          <c:y val="0.1526162875473899"/>
          <c:w val="0.9147422957742456"/>
          <c:h val="0.67722659667541563"/>
        </c:manualLayout>
      </c:layout>
      <c:lineChart>
        <c:grouping val="standard"/>
        <c:varyColors val="0"/>
        <c:ser>
          <c:idx val="0"/>
          <c:order val="0"/>
          <c:tx>
            <c:strRef>
              <c:f>Influenza!$C$1</c:f>
              <c:strCache>
                <c:ptCount val="1"/>
                <c:pt idx="0">
                  <c:v>A/H3N2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Influenza!$C$2:$C$55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80-4407-91EC-4FD71BBC69AA}"/>
            </c:ext>
          </c:extLst>
        </c:ser>
        <c:ser>
          <c:idx val="1"/>
          <c:order val="1"/>
          <c:tx>
            <c:strRef>
              <c:f>Influenza!$D$1</c:f>
              <c:strCache>
                <c:ptCount val="1"/>
                <c:pt idx="0">
                  <c:v>A/H1N1pdm09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Influenza!$D$2:$D$55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80-4407-91EC-4FD71BBC69AA}"/>
            </c:ext>
          </c:extLst>
        </c:ser>
        <c:ser>
          <c:idx val="2"/>
          <c:order val="2"/>
          <c:tx>
            <c:strRef>
              <c:f>Influenza!$E$1</c:f>
              <c:strCache>
                <c:ptCount val="1"/>
                <c:pt idx="0">
                  <c:v>B/yam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Influenza!$E$2:$E$55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80-4407-91EC-4FD71BBC69AA}"/>
            </c:ext>
          </c:extLst>
        </c:ser>
        <c:ser>
          <c:idx val="3"/>
          <c:order val="3"/>
          <c:tx>
            <c:strRef>
              <c:f>Influenza!$F$1</c:f>
              <c:strCache>
                <c:ptCount val="1"/>
                <c:pt idx="0">
                  <c:v>B/vic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Influenza!$A$2:$B$55</c:f>
              <c:multiLvlStrCache>
                <c:ptCount val="54"/>
                <c:lvl>
                  <c:pt idx="0">
                    <c:v>39</c:v>
                  </c:pt>
                  <c:pt idx="1">
                    <c:v>40</c:v>
                  </c:pt>
                  <c:pt idx="2">
                    <c:v>41</c:v>
                  </c:pt>
                  <c:pt idx="3">
                    <c:v>42</c:v>
                  </c:pt>
                  <c:pt idx="4">
                    <c:v>43</c:v>
                  </c:pt>
                  <c:pt idx="5">
                    <c:v>44</c:v>
                  </c:pt>
                  <c:pt idx="6">
                    <c:v>45</c:v>
                  </c:pt>
                  <c:pt idx="7">
                    <c:v>46</c:v>
                  </c:pt>
                  <c:pt idx="8">
                    <c:v>47</c:v>
                  </c:pt>
                  <c:pt idx="9">
                    <c:v>48</c:v>
                  </c:pt>
                  <c:pt idx="10">
                    <c:v>49</c:v>
                  </c:pt>
                  <c:pt idx="11">
                    <c:v>50</c:v>
                  </c:pt>
                  <c:pt idx="12">
                    <c:v>51</c:v>
                  </c:pt>
                  <c:pt idx="13">
                    <c:v>52</c:v>
                  </c:pt>
                  <c:pt idx="14">
                    <c:v>53</c:v>
                  </c:pt>
                  <c:pt idx="15">
                    <c:v>1</c:v>
                  </c:pt>
                  <c:pt idx="16">
                    <c:v>2</c:v>
                  </c:pt>
                  <c:pt idx="17">
                    <c:v>3</c:v>
                  </c:pt>
                  <c:pt idx="18">
                    <c:v>4</c:v>
                  </c:pt>
                  <c:pt idx="19">
                    <c:v>5</c:v>
                  </c:pt>
                  <c:pt idx="20">
                    <c:v>6</c:v>
                  </c:pt>
                  <c:pt idx="21">
                    <c:v>7</c:v>
                  </c:pt>
                  <c:pt idx="22">
                    <c:v>8</c:v>
                  </c:pt>
                  <c:pt idx="23">
                    <c:v>9</c:v>
                  </c:pt>
                  <c:pt idx="24">
                    <c:v>10</c:v>
                  </c:pt>
                  <c:pt idx="25">
                    <c:v>11</c:v>
                  </c:pt>
                  <c:pt idx="26">
                    <c:v>12</c:v>
                  </c:pt>
                  <c:pt idx="27">
                    <c:v>13</c:v>
                  </c:pt>
                  <c:pt idx="28">
                    <c:v>14</c:v>
                  </c:pt>
                  <c:pt idx="29">
                    <c:v>15</c:v>
                  </c:pt>
                  <c:pt idx="30">
                    <c:v>16</c:v>
                  </c:pt>
                  <c:pt idx="31">
                    <c:v>17</c:v>
                  </c:pt>
                  <c:pt idx="32">
                    <c:v>18</c:v>
                  </c:pt>
                  <c:pt idx="33">
                    <c:v>19</c:v>
                  </c:pt>
                  <c:pt idx="34">
                    <c:v>20</c:v>
                  </c:pt>
                  <c:pt idx="35">
                    <c:v>21</c:v>
                  </c:pt>
                  <c:pt idx="36">
                    <c:v>22</c:v>
                  </c:pt>
                  <c:pt idx="37">
                    <c:v>23</c:v>
                  </c:pt>
                  <c:pt idx="38">
                    <c:v>24</c:v>
                  </c:pt>
                  <c:pt idx="39">
                    <c:v>25</c:v>
                  </c:pt>
                  <c:pt idx="40">
                    <c:v>26</c:v>
                  </c:pt>
                  <c:pt idx="41">
                    <c:v>27</c:v>
                  </c:pt>
                  <c:pt idx="42">
                    <c:v>28</c:v>
                  </c:pt>
                  <c:pt idx="43">
                    <c:v>29</c:v>
                  </c:pt>
                  <c:pt idx="44">
                    <c:v>30</c:v>
                  </c:pt>
                  <c:pt idx="45">
                    <c:v>31</c:v>
                  </c:pt>
                  <c:pt idx="46">
                    <c:v>32</c:v>
                  </c:pt>
                  <c:pt idx="47">
                    <c:v>33</c:v>
                  </c:pt>
                  <c:pt idx="48">
                    <c:v>34</c:v>
                  </c:pt>
                  <c:pt idx="49">
                    <c:v>35</c:v>
                  </c:pt>
                  <c:pt idx="50">
                    <c:v>36</c:v>
                  </c:pt>
                  <c:pt idx="51">
                    <c:v>37</c:v>
                  </c:pt>
                  <c:pt idx="52">
                    <c:v>38</c:v>
                  </c:pt>
                  <c:pt idx="53">
                    <c:v>39</c:v>
                  </c:pt>
                </c:lvl>
                <c:lvl>
                  <c:pt idx="0">
                    <c:v>2020</c:v>
                  </c:pt>
                  <c:pt idx="15">
                    <c:v>2021</c:v>
                  </c:pt>
                </c:lvl>
              </c:multiLvlStrCache>
            </c:multiLvlStrRef>
          </c:cat>
          <c:val>
            <c:numRef>
              <c:f>Influenza!$F$2:$F$55</c:f>
              <c:numCache>
                <c:formatCode>General</c:formatCode>
                <c:ptCount val="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80-4407-91EC-4FD71BBC6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76816"/>
        <c:axId val="609179112"/>
      </c:lineChart>
      <c:catAx>
        <c:axId val="60917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9112"/>
        <c:crosses val="autoZero"/>
        <c:auto val="1"/>
        <c:lblAlgn val="ctr"/>
        <c:lblOffset val="100"/>
        <c:noMultiLvlLbl val="0"/>
      </c:catAx>
      <c:valAx>
        <c:axId val="609179112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7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8882373236271368"/>
          <c:y val="5.1342592592592606E-2"/>
          <c:w val="0.40516411114960565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endemische</a:t>
            </a:r>
            <a:r>
              <a:rPr lang="de-DE" baseline="0"/>
              <a:t> Coronaviren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174556010161924E-2"/>
          <c:y val="0.14335702828813066"/>
          <c:w val="0.91522480556041774"/>
          <c:h val="0.67193678915135613"/>
        </c:manualLayout>
      </c:layout>
      <c:lineChart>
        <c:grouping val="standard"/>
        <c:varyColors val="0"/>
        <c:ser>
          <c:idx val="0"/>
          <c:order val="0"/>
          <c:tx>
            <c:strRef>
              <c:f>'end Hu CoV'!$C$1</c:f>
              <c:strCache>
                <c:ptCount val="1"/>
                <c:pt idx="0">
                  <c:v>229E</c:v>
                </c:pt>
              </c:strCache>
            </c:strRef>
          </c:tx>
          <c:spPr>
            <a:ln w="28575" cap="rnd">
              <a:solidFill>
                <a:srgbClr val="33CC33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CoV'!$C$2:$C$54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0.59171597633136097</c:v>
                </c:pt>
                <c:pt idx="21">
                  <c:v>0.60240963855421692</c:v>
                </c:pt>
                <c:pt idx="22">
                  <c:v>0</c:v>
                </c:pt>
                <c:pt idx="23">
                  <c:v>0</c:v>
                </c:pt>
                <c:pt idx="24">
                  <c:v>1.1320754716981132</c:v>
                </c:pt>
                <c:pt idx="25">
                  <c:v>0</c:v>
                </c:pt>
                <c:pt idx="26">
                  <c:v>0</c:v>
                </c:pt>
                <c:pt idx="27">
                  <c:v>1.2738853503184715</c:v>
                </c:pt>
                <c:pt idx="28">
                  <c:v>0</c:v>
                </c:pt>
                <c:pt idx="29">
                  <c:v>1.0638297872340425</c:v>
                </c:pt>
                <c:pt idx="30">
                  <c:v>1.3071895424836601</c:v>
                </c:pt>
                <c:pt idx="31">
                  <c:v>0</c:v>
                </c:pt>
                <c:pt idx="32">
                  <c:v>0</c:v>
                </c:pt>
                <c:pt idx="33">
                  <c:v>3.4188034188034191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0.5988023952095809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0.89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2B-47AE-955B-3CB6B66AF3CA}"/>
            </c:ext>
          </c:extLst>
        </c:ser>
        <c:ser>
          <c:idx val="1"/>
          <c:order val="1"/>
          <c:tx>
            <c:strRef>
              <c:f>'end Hu CoV'!$D$1</c:f>
              <c:strCache>
                <c:ptCount val="1"/>
                <c:pt idx="0">
                  <c:v>HKU1</c:v>
                </c:pt>
              </c:strCache>
            </c:strRef>
          </c:tx>
          <c:spPr>
            <a:ln w="28575" cap="rnd">
              <a:solidFill>
                <a:srgbClr val="0099CC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CoV'!$D$2:$D$54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2B-47AE-955B-3CB6B66AF3CA}"/>
            </c:ext>
          </c:extLst>
        </c:ser>
        <c:ser>
          <c:idx val="2"/>
          <c:order val="2"/>
          <c:tx>
            <c:strRef>
              <c:f>'end Hu CoV'!$E$1</c:f>
              <c:strCache>
                <c:ptCount val="1"/>
                <c:pt idx="0">
                  <c:v>OC43</c:v>
                </c:pt>
              </c:strCache>
            </c:strRef>
          </c:tx>
          <c:spPr>
            <a:ln w="28575" cap="rnd">
              <a:solidFill>
                <a:srgbClr val="AD290F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CoV'!$E$2:$E$54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0.91324200913242004</c:v>
                </c:pt>
                <c:pt idx="23">
                  <c:v>0.79681274900398402</c:v>
                </c:pt>
                <c:pt idx="24">
                  <c:v>1.5094339622641511</c:v>
                </c:pt>
                <c:pt idx="25">
                  <c:v>1.7301038062283738</c:v>
                </c:pt>
                <c:pt idx="26">
                  <c:v>2.083333333333333</c:v>
                </c:pt>
                <c:pt idx="27">
                  <c:v>1.2738853503184715</c:v>
                </c:pt>
                <c:pt idx="28">
                  <c:v>5.2631578947368416</c:v>
                </c:pt>
                <c:pt idx="29">
                  <c:v>2.1276595744680851</c:v>
                </c:pt>
                <c:pt idx="30">
                  <c:v>2.6143790849673203</c:v>
                </c:pt>
                <c:pt idx="31">
                  <c:v>5.46875</c:v>
                </c:pt>
                <c:pt idx="32">
                  <c:v>1.1904761904761905</c:v>
                </c:pt>
                <c:pt idx="33">
                  <c:v>2.5641025641025639</c:v>
                </c:pt>
                <c:pt idx="34">
                  <c:v>6.1224489795918364</c:v>
                </c:pt>
                <c:pt idx="35">
                  <c:v>3.7383177570093453</c:v>
                </c:pt>
                <c:pt idx="36">
                  <c:v>4.6875</c:v>
                </c:pt>
                <c:pt idx="37">
                  <c:v>7.8260869565217401</c:v>
                </c:pt>
                <c:pt idx="38">
                  <c:v>10.909090909090908</c:v>
                </c:pt>
                <c:pt idx="39">
                  <c:v>3.5928143712574849</c:v>
                </c:pt>
                <c:pt idx="40">
                  <c:v>7.18954248366013</c:v>
                </c:pt>
                <c:pt idx="41">
                  <c:v>3.3333333333333335</c:v>
                </c:pt>
                <c:pt idx="42">
                  <c:v>3.0927835051546393</c:v>
                </c:pt>
                <c:pt idx="43">
                  <c:v>7.0175438596491224</c:v>
                </c:pt>
                <c:pt idx="44">
                  <c:v>5.9523809523809517</c:v>
                </c:pt>
                <c:pt idx="45">
                  <c:v>3.2608695652173911</c:v>
                </c:pt>
                <c:pt idx="46">
                  <c:v>12.5</c:v>
                </c:pt>
                <c:pt idx="47">
                  <c:v>6.73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2B-47AE-955B-3CB6B66AF3CA}"/>
            </c:ext>
          </c:extLst>
        </c:ser>
        <c:ser>
          <c:idx val="3"/>
          <c:order val="3"/>
          <c:tx>
            <c:strRef>
              <c:f>'end Hu CoV'!$F$1</c:f>
              <c:strCache>
                <c:ptCount val="1"/>
                <c:pt idx="0">
                  <c:v>NL63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'end Hu CoV'!$A$2:$B$54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'end Hu CoV'!$F$2:$F$54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1.3513513513513513</c:v>
                </c:pt>
                <c:pt idx="16">
                  <c:v>1.1235955056179776</c:v>
                </c:pt>
                <c:pt idx="17">
                  <c:v>2.5</c:v>
                </c:pt>
                <c:pt idx="18">
                  <c:v>1.2121212121212122</c:v>
                </c:pt>
                <c:pt idx="19">
                  <c:v>2.5641025641025639</c:v>
                </c:pt>
                <c:pt idx="20">
                  <c:v>1.7751479289940828</c:v>
                </c:pt>
                <c:pt idx="21">
                  <c:v>2.4096385542168677</c:v>
                </c:pt>
                <c:pt idx="22">
                  <c:v>3.6529680365296802</c:v>
                </c:pt>
                <c:pt idx="23">
                  <c:v>6.3745019920318722</c:v>
                </c:pt>
                <c:pt idx="24">
                  <c:v>8.3018867924528301</c:v>
                </c:pt>
                <c:pt idx="25">
                  <c:v>13.84083044982699</c:v>
                </c:pt>
                <c:pt idx="26">
                  <c:v>15.972222222222221</c:v>
                </c:pt>
                <c:pt idx="27">
                  <c:v>12.101910828025478</c:v>
                </c:pt>
                <c:pt idx="28">
                  <c:v>17.105263157894736</c:v>
                </c:pt>
                <c:pt idx="29">
                  <c:v>16.48936170212766</c:v>
                </c:pt>
                <c:pt idx="30">
                  <c:v>15.686274509803921</c:v>
                </c:pt>
                <c:pt idx="31">
                  <c:v>14.84375</c:v>
                </c:pt>
                <c:pt idx="32">
                  <c:v>27.380952380952383</c:v>
                </c:pt>
                <c:pt idx="33">
                  <c:v>17.094017094017094</c:v>
                </c:pt>
                <c:pt idx="34">
                  <c:v>12.244897959183673</c:v>
                </c:pt>
                <c:pt idx="35">
                  <c:v>23.364485981308412</c:v>
                </c:pt>
                <c:pt idx="36">
                  <c:v>10.15625</c:v>
                </c:pt>
                <c:pt idx="37">
                  <c:v>11.304347826086957</c:v>
                </c:pt>
                <c:pt idx="38">
                  <c:v>6.3636363636363633</c:v>
                </c:pt>
                <c:pt idx="39">
                  <c:v>2.9940119760479043</c:v>
                </c:pt>
                <c:pt idx="40">
                  <c:v>1.9607843137254901</c:v>
                </c:pt>
                <c:pt idx="41">
                  <c:v>0</c:v>
                </c:pt>
                <c:pt idx="42">
                  <c:v>2.0618556701030926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2B-47AE-955B-3CB6B66AF3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37784"/>
        <c:axId val="609135160"/>
      </c:lineChart>
      <c:catAx>
        <c:axId val="609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5160"/>
        <c:crosses val="autoZero"/>
        <c:auto val="1"/>
        <c:lblAlgn val="ctr"/>
        <c:lblOffset val="100"/>
        <c:noMultiLvlLbl val="0"/>
      </c:catAx>
      <c:valAx>
        <c:axId val="60913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3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7057738256296029"/>
          <c:y val="3.7453703703703718E-2"/>
          <c:w val="0.313815759531493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Sonstige</a:t>
            </a:r>
            <a:r>
              <a:rPr lang="de-DE" baseline="0"/>
              <a:t> Atemwegsviren</a:t>
            </a:r>
            <a:endParaRPr lang="de-D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6.8406845406267E-2"/>
          <c:y val="0.14833001443265068"/>
          <c:w val="0.91493595323964683"/>
          <c:h val="0.66653525037908545"/>
        </c:manualLayout>
      </c:layout>
      <c:lineChart>
        <c:grouping val="standard"/>
        <c:varyColors val="0"/>
        <c:ser>
          <c:idx val="0"/>
          <c:order val="0"/>
          <c:tx>
            <c:strRef>
              <c:f>'HRV u.a.'!$C$1</c:f>
              <c:strCache>
                <c:ptCount val="1"/>
                <c:pt idx="0">
                  <c:v>HRV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u.a.'!$C$2:$C$54</c:f>
              <c:numCache>
                <c:formatCode>General</c:formatCode>
                <c:ptCount val="53"/>
                <c:pt idx="0">
                  <c:v>69.64</c:v>
                </c:pt>
                <c:pt idx="1">
                  <c:v>49.09</c:v>
                </c:pt>
                <c:pt idx="2">
                  <c:v>60.61</c:v>
                </c:pt>
                <c:pt idx="3">
                  <c:v>44.44</c:v>
                </c:pt>
                <c:pt idx="4">
                  <c:v>45.28</c:v>
                </c:pt>
                <c:pt idx="5">
                  <c:v>44.23</c:v>
                </c:pt>
                <c:pt idx="6">
                  <c:v>24.42</c:v>
                </c:pt>
                <c:pt idx="7">
                  <c:v>15.5</c:v>
                </c:pt>
                <c:pt idx="8">
                  <c:v>16.7</c:v>
                </c:pt>
                <c:pt idx="9">
                  <c:v>19.68</c:v>
                </c:pt>
                <c:pt idx="10">
                  <c:v>25.99</c:v>
                </c:pt>
                <c:pt idx="11">
                  <c:v>30.1</c:v>
                </c:pt>
                <c:pt idx="12">
                  <c:v>9.44</c:v>
                </c:pt>
                <c:pt idx="13">
                  <c:v>7.32</c:v>
                </c:pt>
                <c:pt idx="14" formatCode="0.00">
                  <c:v>9.86</c:v>
                </c:pt>
                <c:pt idx="15" formatCode="0.00">
                  <c:v>8.4500000000000011</c:v>
                </c:pt>
                <c:pt idx="16" formatCode="0.00">
                  <c:v>6.0600000000000005</c:v>
                </c:pt>
                <c:pt idx="17" formatCode="0.00">
                  <c:v>10.69</c:v>
                </c:pt>
                <c:pt idx="18" formatCode="0.00">
                  <c:v>8.75</c:v>
                </c:pt>
                <c:pt idx="19" formatCode="0.00">
                  <c:v>9.93</c:v>
                </c:pt>
                <c:pt idx="20" formatCode="0.00">
                  <c:v>8.3800000000000008</c:v>
                </c:pt>
                <c:pt idx="21" formatCode="0.00">
                  <c:v>9.879999999999999</c:v>
                </c:pt>
                <c:pt idx="22" formatCode="0.00">
                  <c:v>19.07</c:v>
                </c:pt>
                <c:pt idx="23" formatCode="0.00">
                  <c:v>25.31</c:v>
                </c:pt>
                <c:pt idx="24" formatCode="0.00">
                  <c:v>30.65</c:v>
                </c:pt>
                <c:pt idx="25" formatCode="0.00">
                  <c:v>34.949999999999996</c:v>
                </c:pt>
                <c:pt idx="26" formatCode="0.00">
                  <c:v>37.5</c:v>
                </c:pt>
                <c:pt idx="27" formatCode="0.00">
                  <c:v>11.459999999999999</c:v>
                </c:pt>
                <c:pt idx="28" formatCode="0.00">
                  <c:v>16.11</c:v>
                </c:pt>
                <c:pt idx="29" formatCode="0.00">
                  <c:v>23.3</c:v>
                </c:pt>
                <c:pt idx="30" formatCode="0.00">
                  <c:v>16.439999999999998</c:v>
                </c:pt>
                <c:pt idx="31" formatCode="0.00">
                  <c:v>18.11</c:v>
                </c:pt>
                <c:pt idx="32" formatCode="0.00">
                  <c:v>13.100000000000001</c:v>
                </c:pt>
                <c:pt idx="33" formatCode="0.00">
                  <c:v>13.91</c:v>
                </c:pt>
                <c:pt idx="34" formatCode="0.00">
                  <c:v>27.66</c:v>
                </c:pt>
                <c:pt idx="35" formatCode="0.00">
                  <c:v>27.62</c:v>
                </c:pt>
                <c:pt idx="36" formatCode="0.00">
                  <c:v>33.660000000000004</c:v>
                </c:pt>
                <c:pt idx="37" formatCode="0.00">
                  <c:v>28.07</c:v>
                </c:pt>
                <c:pt idx="38" formatCode="0.00">
                  <c:v>37.269999999999996</c:v>
                </c:pt>
                <c:pt idx="39" formatCode="0.00">
                  <c:v>49.7</c:v>
                </c:pt>
                <c:pt idx="40" formatCode="0.00">
                  <c:v>44.97</c:v>
                </c:pt>
                <c:pt idx="41" formatCode="0.00">
                  <c:v>44.62</c:v>
                </c:pt>
                <c:pt idx="42" formatCode="0.00">
                  <c:v>42.27</c:v>
                </c:pt>
                <c:pt idx="43" formatCode="0.00">
                  <c:v>40.35</c:v>
                </c:pt>
                <c:pt idx="44">
                  <c:v>26.19</c:v>
                </c:pt>
                <c:pt idx="45">
                  <c:v>32.99</c:v>
                </c:pt>
                <c:pt idx="46">
                  <c:v>33.93</c:v>
                </c:pt>
                <c:pt idx="47">
                  <c:v>22.12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FB-41B2-9B0F-7EC254B348B5}"/>
            </c:ext>
          </c:extLst>
        </c:ser>
        <c:ser>
          <c:idx val="1"/>
          <c:order val="1"/>
          <c:tx>
            <c:strRef>
              <c:f>'HRV u.a.'!$D$1</c:f>
              <c:strCache>
                <c:ptCount val="1"/>
                <c:pt idx="0">
                  <c:v>PIV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u.a.'!$D$2:$D$54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0.70000000000000007</c:v>
                </c:pt>
                <c:pt idx="16">
                  <c:v>0</c:v>
                </c:pt>
                <c:pt idx="17">
                  <c:v>0.63</c:v>
                </c:pt>
                <c:pt idx="18">
                  <c:v>0</c:v>
                </c:pt>
                <c:pt idx="19">
                  <c:v>0</c:v>
                </c:pt>
                <c:pt idx="20">
                  <c:v>1.7999999999999998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0.38</c:v>
                </c:pt>
                <c:pt idx="25">
                  <c:v>1.38</c:v>
                </c:pt>
                <c:pt idx="26">
                  <c:v>2.08</c:v>
                </c:pt>
                <c:pt idx="27">
                  <c:v>2.5499999999999998</c:v>
                </c:pt>
                <c:pt idx="28">
                  <c:v>2.0099999999999998</c:v>
                </c:pt>
                <c:pt idx="29">
                  <c:v>1.7000000000000002</c:v>
                </c:pt>
                <c:pt idx="30">
                  <c:v>5.48</c:v>
                </c:pt>
                <c:pt idx="31">
                  <c:v>3.94</c:v>
                </c:pt>
                <c:pt idx="32">
                  <c:v>1.1900000000000002</c:v>
                </c:pt>
                <c:pt idx="33">
                  <c:v>6.9599999999999991</c:v>
                </c:pt>
                <c:pt idx="34">
                  <c:v>9.5699999999999985</c:v>
                </c:pt>
                <c:pt idx="35">
                  <c:v>9.5200000000000014</c:v>
                </c:pt>
                <c:pt idx="36">
                  <c:v>13.86</c:v>
                </c:pt>
                <c:pt idx="37">
                  <c:v>22.81</c:v>
                </c:pt>
                <c:pt idx="38">
                  <c:v>14.549999999999999</c:v>
                </c:pt>
                <c:pt idx="39">
                  <c:v>24.55</c:v>
                </c:pt>
                <c:pt idx="40">
                  <c:v>28.189999999999998</c:v>
                </c:pt>
                <c:pt idx="41">
                  <c:v>40.770000000000003</c:v>
                </c:pt>
                <c:pt idx="42">
                  <c:v>48.449999999999996</c:v>
                </c:pt>
                <c:pt idx="43">
                  <c:v>28.95</c:v>
                </c:pt>
                <c:pt idx="44">
                  <c:v>40.479999999999997</c:v>
                </c:pt>
                <c:pt idx="45">
                  <c:v>30.93</c:v>
                </c:pt>
                <c:pt idx="46">
                  <c:v>22.32</c:v>
                </c:pt>
                <c:pt idx="47">
                  <c:v>25.96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FB-41B2-9B0F-7EC254B348B5}"/>
            </c:ext>
          </c:extLst>
        </c:ser>
        <c:ser>
          <c:idx val="2"/>
          <c:order val="2"/>
          <c:tx>
            <c:strRef>
              <c:f>'HRV u.a.'!$E$1</c:f>
              <c:strCache>
                <c:ptCount val="1"/>
                <c:pt idx="0">
                  <c:v>HMPV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u.a.'!$E$2:$E$54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1.27</c:v>
                </c:pt>
                <c:pt idx="28">
                  <c:v>0.66</c:v>
                </c:pt>
                <c:pt idx="29">
                  <c:v>1.6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2.34</c:v>
                </c:pt>
                <c:pt idx="37">
                  <c:v>0</c:v>
                </c:pt>
                <c:pt idx="38">
                  <c:v>0</c:v>
                </c:pt>
                <c:pt idx="39">
                  <c:v>0.6</c:v>
                </c:pt>
                <c:pt idx="40">
                  <c:v>1.31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1.79</c:v>
                </c:pt>
                <c:pt idx="47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FB-41B2-9B0F-7EC254B348B5}"/>
            </c:ext>
          </c:extLst>
        </c:ser>
        <c:ser>
          <c:idx val="3"/>
          <c:order val="3"/>
          <c:tx>
            <c:strRef>
              <c:f>'HRV u.a.'!$F$1</c:f>
              <c:strCache>
                <c:ptCount val="1"/>
                <c:pt idx="0">
                  <c:v>RSV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'HRV u.a.'!$A$2:$B$54</c:f>
              <c:multiLvlStrCache>
                <c:ptCount val="53"/>
                <c:lvl>
                  <c:pt idx="0">
                    <c:v>40</c:v>
                  </c:pt>
                  <c:pt idx="1">
                    <c:v>41</c:v>
                  </c:pt>
                  <c:pt idx="2">
                    <c:v>42</c:v>
                  </c:pt>
                  <c:pt idx="3">
                    <c:v>43</c:v>
                  </c:pt>
                  <c:pt idx="4">
                    <c:v>44</c:v>
                  </c:pt>
                  <c:pt idx="5">
                    <c:v>45</c:v>
                  </c:pt>
                  <c:pt idx="6">
                    <c:v>46</c:v>
                  </c:pt>
                  <c:pt idx="7">
                    <c:v>47</c:v>
                  </c:pt>
                  <c:pt idx="8">
                    <c:v>48</c:v>
                  </c:pt>
                  <c:pt idx="9">
                    <c:v>49</c:v>
                  </c:pt>
                  <c:pt idx="10">
                    <c:v>50</c:v>
                  </c:pt>
                  <c:pt idx="11">
                    <c:v>51</c:v>
                  </c:pt>
                  <c:pt idx="12">
                    <c:v>52</c:v>
                  </c:pt>
                  <c:pt idx="13">
                    <c:v>53</c:v>
                  </c:pt>
                  <c:pt idx="14">
                    <c:v>1</c:v>
                  </c:pt>
                  <c:pt idx="15">
                    <c:v>2</c:v>
                  </c:pt>
                  <c:pt idx="16">
                    <c:v>3</c:v>
                  </c:pt>
                  <c:pt idx="17">
                    <c:v>4</c:v>
                  </c:pt>
                  <c:pt idx="18">
                    <c:v>5</c:v>
                  </c:pt>
                  <c:pt idx="19">
                    <c:v>6</c:v>
                  </c:pt>
                  <c:pt idx="20">
                    <c:v>7</c:v>
                  </c:pt>
                  <c:pt idx="21">
                    <c:v>8</c:v>
                  </c:pt>
                  <c:pt idx="22">
                    <c:v>9</c:v>
                  </c:pt>
                  <c:pt idx="23">
                    <c:v>10</c:v>
                  </c:pt>
                  <c:pt idx="24">
                    <c:v>11</c:v>
                  </c:pt>
                  <c:pt idx="25">
                    <c:v>12</c:v>
                  </c:pt>
                  <c:pt idx="26">
                    <c:v>13</c:v>
                  </c:pt>
                  <c:pt idx="27">
                    <c:v>14</c:v>
                  </c:pt>
                  <c:pt idx="28">
                    <c:v>15</c:v>
                  </c:pt>
                  <c:pt idx="29">
                    <c:v>16</c:v>
                  </c:pt>
                  <c:pt idx="30">
                    <c:v>17</c:v>
                  </c:pt>
                  <c:pt idx="31">
                    <c:v>18</c:v>
                  </c:pt>
                  <c:pt idx="32">
                    <c:v>19</c:v>
                  </c:pt>
                  <c:pt idx="33">
                    <c:v>20</c:v>
                  </c:pt>
                  <c:pt idx="34">
                    <c:v>21</c:v>
                  </c:pt>
                  <c:pt idx="35">
                    <c:v>22</c:v>
                  </c:pt>
                  <c:pt idx="36">
                    <c:v>23</c:v>
                  </c:pt>
                  <c:pt idx="37">
                    <c:v>24</c:v>
                  </c:pt>
                  <c:pt idx="38">
                    <c:v>25</c:v>
                  </c:pt>
                  <c:pt idx="39">
                    <c:v>26</c:v>
                  </c:pt>
                  <c:pt idx="40">
                    <c:v>27</c:v>
                  </c:pt>
                  <c:pt idx="41">
                    <c:v>28</c:v>
                  </c:pt>
                  <c:pt idx="42">
                    <c:v>29</c:v>
                  </c:pt>
                  <c:pt idx="43">
                    <c:v>30</c:v>
                  </c:pt>
                  <c:pt idx="44">
                    <c:v>31</c:v>
                  </c:pt>
                  <c:pt idx="45">
                    <c:v>32</c:v>
                  </c:pt>
                  <c:pt idx="46">
                    <c:v>33</c:v>
                  </c:pt>
                  <c:pt idx="47">
                    <c:v>34</c:v>
                  </c:pt>
                  <c:pt idx="48">
                    <c:v>35</c:v>
                  </c:pt>
                  <c:pt idx="49">
                    <c:v>36</c:v>
                  </c:pt>
                  <c:pt idx="50">
                    <c:v>37</c:v>
                  </c:pt>
                  <c:pt idx="51">
                    <c:v>38</c:v>
                  </c:pt>
                  <c:pt idx="52">
                    <c:v>39</c:v>
                  </c:pt>
                </c:lvl>
                <c:lvl>
                  <c:pt idx="0">
                    <c:v>2020</c:v>
                  </c:pt>
                  <c:pt idx="14">
                    <c:v>2021</c:v>
                  </c:pt>
                </c:lvl>
              </c:multiLvlStrCache>
            </c:multiLvlStrRef>
          </c:cat>
          <c:val>
            <c:numRef>
              <c:f>'HRV u.a.'!$F$2:$F$54</c:f>
              <c:numCache>
                <c:formatCode>General</c:formatCode>
                <c:ptCount val="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0.92999999999999994</c:v>
                </c:pt>
                <c:pt idx="23">
                  <c:v>0.41000000000000003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1.5699999999999998</c:v>
                </c:pt>
                <c:pt idx="32">
                  <c:v>0</c:v>
                </c:pt>
                <c:pt idx="33">
                  <c:v>0</c:v>
                </c:pt>
                <c:pt idx="34">
                  <c:v>2.13</c:v>
                </c:pt>
                <c:pt idx="35">
                  <c:v>0</c:v>
                </c:pt>
                <c:pt idx="36">
                  <c:v>1.9800000000000002</c:v>
                </c:pt>
                <c:pt idx="37">
                  <c:v>0.88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0.77</c:v>
                </c:pt>
                <c:pt idx="42">
                  <c:v>0</c:v>
                </c:pt>
                <c:pt idx="43">
                  <c:v>3.51</c:v>
                </c:pt>
                <c:pt idx="44">
                  <c:v>5.9499999999999993</c:v>
                </c:pt>
                <c:pt idx="45">
                  <c:v>4.12</c:v>
                </c:pt>
                <c:pt idx="46">
                  <c:v>6.25</c:v>
                </c:pt>
                <c:pt idx="47">
                  <c:v>4.8099999999999996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FB-41B2-9B0F-7EC254B34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145984"/>
        <c:axId val="609147296"/>
      </c:lineChart>
      <c:catAx>
        <c:axId val="60914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7296"/>
        <c:crosses val="autoZero"/>
        <c:auto val="1"/>
        <c:lblAlgn val="ctr"/>
        <c:lblOffset val="100"/>
        <c:noMultiLvlLbl val="0"/>
      </c:catAx>
      <c:valAx>
        <c:axId val="6091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Anteil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0914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310197510052451"/>
          <c:y val="3.2900232018561501E-2"/>
          <c:w val="0.29219831298440174"/>
          <c:h val="7.8306812576502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01.09.2021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01.09.2021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01.09.2021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01.09.2021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01.09.2021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01.09.2021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01.09.2021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01.09.2021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01.09.2021</a:t>
            </a:r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9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104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37</a:t>
            </a:r>
            <a:r>
              <a:rPr lang="de-DE" sz="1400" dirty="0">
                <a:solidFill>
                  <a:srgbClr val="FF0000"/>
                </a:solidFill>
              </a:rPr>
              <a:t> </a:t>
            </a:r>
            <a:r>
              <a:rPr lang="de-DE" sz="1400" dirty="0"/>
              <a:t>Arztpraxen (+/- 0) / </a:t>
            </a:r>
            <a:r>
              <a:rPr lang="de-DE" sz="1400" dirty="0">
                <a:solidFill>
                  <a:srgbClr val="C00000"/>
                </a:solidFill>
              </a:rPr>
              <a:t>14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272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61% </a:t>
            </a:r>
            <a:r>
              <a:rPr lang="de-DE" dirty="0" err="1"/>
              <a:t>Positivenrate</a:t>
            </a:r>
            <a:r>
              <a:rPr lang="de-DE" dirty="0"/>
              <a:t> (64/104)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KW34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209597"/>
              </p:ext>
            </p:extLst>
          </p:nvPr>
        </p:nvGraphicFramePr>
        <p:xfrm>
          <a:off x="1155606" y="4189589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45A25AAD-B8BF-4E17-969D-D98A1092C4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408959"/>
              </p:ext>
            </p:extLst>
          </p:nvPr>
        </p:nvGraphicFramePr>
        <p:xfrm>
          <a:off x="558200" y="898477"/>
          <a:ext cx="3971694" cy="2481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Diagramm 15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637005"/>
              </p:ext>
            </p:extLst>
          </p:nvPr>
        </p:nvGraphicFramePr>
        <p:xfrm>
          <a:off x="1037063" y="3428999"/>
          <a:ext cx="7154235" cy="29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/>
              <a:t>01.09.2021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5A9D0B64-2C10-48D1-83A9-423DAA422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930558"/>
              </p:ext>
            </p:extLst>
          </p:nvPr>
        </p:nvGraphicFramePr>
        <p:xfrm>
          <a:off x="242088" y="863245"/>
          <a:ext cx="8391526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A90F50DA-6782-4823-8FA1-68C0438B2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141899"/>
              </p:ext>
            </p:extLst>
          </p:nvPr>
        </p:nvGraphicFramePr>
        <p:xfrm>
          <a:off x="265901" y="3613150"/>
          <a:ext cx="83677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/>
              <a:t>01.09.2021</a:t>
            </a:r>
            <a:endParaRPr lang="de-DE" dirty="0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396F0F67-66C0-4080-B8B2-5366F6EE77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931117"/>
              </p:ext>
            </p:extLst>
          </p:nvPr>
        </p:nvGraphicFramePr>
        <p:xfrm>
          <a:off x="246543" y="882939"/>
          <a:ext cx="841533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DAA40C81-7DAB-4E44-82FE-6FFC3BC8E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818039"/>
              </p:ext>
            </p:extLst>
          </p:nvPr>
        </p:nvGraphicFramePr>
        <p:xfrm>
          <a:off x="246543" y="3691660"/>
          <a:ext cx="8386763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448A3AB3-42FF-4CC9-A050-4F80DCBE5D28}"/>
              </a:ext>
            </a:extLst>
          </p:cNvPr>
          <p:cNvSpPr txBox="1"/>
          <p:nvPr/>
        </p:nvSpPr>
        <p:spPr>
          <a:xfrm>
            <a:off x="7710579" y="5200185"/>
            <a:ext cx="1186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PIV-3 + PIV-4</a:t>
            </a:r>
          </a:p>
        </p:txBody>
      </p:sp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Bildschirmpräsentation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Biere, Barbara</cp:lastModifiedBy>
  <cp:revision>328</cp:revision>
  <cp:lastPrinted>2020-12-17T20:27:56Z</cp:lastPrinted>
  <dcterms:created xsi:type="dcterms:W3CDTF">2015-11-02T12:29:13Z</dcterms:created>
  <dcterms:modified xsi:type="dcterms:W3CDTF">2021-09-01T08:39:13Z</dcterms:modified>
</cp:coreProperties>
</file>