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5" r:id="rId3"/>
    <p:sldId id="323" r:id="rId4"/>
    <p:sldId id="324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34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30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Epivurve_care_TOP!$D$2:$D$80</c:f>
              <c:numCache>
                <c:formatCode>General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194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19</c:v>
                </c:pt>
                <c:pt idx="32">
                  <c:v>39</c:v>
                </c:pt>
                <c:pt idx="33">
                  <c:v>95</c:v>
                </c:pt>
                <c:pt idx="34">
                  <c:v>162</c:v>
                </c:pt>
                <c:pt idx="35">
                  <c:v>186</c:v>
                </c:pt>
                <c:pt idx="36">
                  <c:v>232</c:v>
                </c:pt>
                <c:pt idx="37">
                  <c:v>253</c:v>
                </c:pt>
                <c:pt idx="38">
                  <c:v>293</c:v>
                </c:pt>
                <c:pt idx="39">
                  <c:v>272</c:v>
                </c:pt>
                <c:pt idx="40">
                  <c:v>309</c:v>
                </c:pt>
                <c:pt idx="41">
                  <c:v>367</c:v>
                </c:pt>
                <c:pt idx="42">
                  <c:v>392</c:v>
                </c:pt>
                <c:pt idx="43">
                  <c:v>333</c:v>
                </c:pt>
                <c:pt idx="44">
                  <c:v>320</c:v>
                </c:pt>
                <c:pt idx="45">
                  <c:v>292</c:v>
                </c:pt>
                <c:pt idx="46">
                  <c:v>245</c:v>
                </c:pt>
                <c:pt idx="47">
                  <c:v>179</c:v>
                </c:pt>
                <c:pt idx="48">
                  <c:v>140</c:v>
                </c:pt>
                <c:pt idx="49">
                  <c:v>106</c:v>
                </c:pt>
                <c:pt idx="50">
                  <c:v>56</c:v>
                </c:pt>
                <c:pt idx="51">
                  <c:v>84</c:v>
                </c:pt>
                <c:pt idx="52">
                  <c:v>48</c:v>
                </c:pt>
                <c:pt idx="53">
                  <c:v>48</c:v>
                </c:pt>
                <c:pt idx="54">
                  <c:v>64</c:v>
                </c:pt>
                <c:pt idx="55">
                  <c:v>66</c:v>
                </c:pt>
                <c:pt idx="56">
                  <c:v>73</c:v>
                </c:pt>
                <c:pt idx="57">
                  <c:v>60</c:v>
                </c:pt>
                <c:pt idx="58">
                  <c:v>46</c:v>
                </c:pt>
                <c:pt idx="59">
                  <c:v>61</c:v>
                </c:pt>
                <c:pt idx="60">
                  <c:v>55</c:v>
                </c:pt>
                <c:pt idx="61">
                  <c:v>37</c:v>
                </c:pt>
                <c:pt idx="62">
                  <c:v>43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4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2</c:v>
                </c:pt>
                <c:pt idx="72">
                  <c:v>0</c:v>
                </c:pt>
                <c:pt idx="73">
                  <c:v>7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8-4C94-8763-F92A170A72D3}"/>
            </c:ext>
          </c:extLst>
        </c:ser>
        <c:ser>
          <c:idx val="3"/>
          <c:order val="1"/>
          <c:tx>
            <c:strRef>
              <c:f>Epivurve_care_TOP!$I$1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B8-4C94-8763-F92A170A72D3}"/>
              </c:ext>
            </c:extLst>
          </c:dPt>
          <c:cat>
            <c:multiLvlStrRef>
              <c:f>Epivurve_care_TOP!$A$2:$B$80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B8-4C94-8763-F92A170A72D3}"/>
            </c:ext>
          </c:extLst>
        </c:ser>
        <c:ser>
          <c:idx val="1"/>
          <c:order val="2"/>
          <c:tx>
            <c:strRef>
              <c:f>Epivurve_care_TOP!$J$1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5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8-4C94-8763-F92A170A72D3}"/>
              </c:ext>
            </c:extLst>
          </c:dPt>
          <c:cat>
            <c:multiLvlStrRef>
              <c:f>Epivurve_care_TOP!$A$2:$B$80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6</c:v>
                </c:pt>
                <c:pt idx="7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B8-4C94-8763-F92A170A72D3}"/>
            </c:ext>
          </c:extLst>
        </c:ser>
        <c:ser>
          <c:idx val="2"/>
          <c:order val="3"/>
          <c:tx>
            <c:strRef>
              <c:f>Epivurve_care_TOP!$K$1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DB8-4C94-8763-F92A170A72D3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DB8-4C94-8763-F92A170A72D3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DB8-4C94-8763-F92A170A72D3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DB8-4C94-8763-F92A170A72D3}"/>
              </c:ext>
            </c:extLst>
          </c:dPt>
          <c:cat>
            <c:multiLvlStrRef>
              <c:f>Epivurve_care_TOP!$A$2:$B$80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8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DB8-4C94-8763-F92A170A72D3}"/>
            </c:ext>
          </c:extLst>
        </c:ser>
        <c:ser>
          <c:idx val="4"/>
          <c:order val="4"/>
          <c:tx>
            <c:strRef>
              <c:f>Epivurve_care_TOP!$L$1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7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B8-4C94-8763-F92A170A72D3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B8-4C94-8763-F92A170A72D3}"/>
              </c:ext>
            </c:extLst>
          </c:dPt>
          <c:cat>
            <c:multiLvlStrRef>
              <c:f>Epivurve_care_TOP!$A$2:$B$80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12</c:v>
                </c:pt>
                <c:pt idx="7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DB8-4C94-8763-F92A170A7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34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9729090093299676E-2"/>
          <c:y val="0.37262607479947479"/>
          <c:w val="0.88293827839122052"/>
          <c:h val="0.37896113732699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30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Epicurve_noso_TOP!$D$2:$D$80</c:f>
              <c:numCache>
                <c:formatCode>General</c:formatCode>
                <c:ptCount val="79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126</c:v>
                </c:pt>
                <c:pt idx="5">
                  <c:v>149</c:v>
                </c:pt>
                <c:pt idx="6">
                  <c:v>102</c:v>
                </c:pt>
                <c:pt idx="7">
                  <c:v>49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12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24</c:v>
                </c:pt>
                <c:pt idx="31">
                  <c:v>36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146</c:v>
                </c:pt>
                <c:pt idx="36">
                  <c:v>146</c:v>
                </c:pt>
                <c:pt idx="37">
                  <c:v>131</c:v>
                </c:pt>
                <c:pt idx="38">
                  <c:v>186</c:v>
                </c:pt>
                <c:pt idx="39">
                  <c:v>142</c:v>
                </c:pt>
                <c:pt idx="40">
                  <c:v>218</c:v>
                </c:pt>
                <c:pt idx="41">
                  <c:v>226</c:v>
                </c:pt>
                <c:pt idx="42">
                  <c:v>257</c:v>
                </c:pt>
                <c:pt idx="43">
                  <c:v>169</c:v>
                </c:pt>
                <c:pt idx="44">
                  <c:v>157</c:v>
                </c:pt>
                <c:pt idx="45">
                  <c:v>198</c:v>
                </c:pt>
                <c:pt idx="46">
                  <c:v>200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146</c:v>
                </c:pt>
                <c:pt idx="52">
                  <c:v>122</c:v>
                </c:pt>
                <c:pt idx="53">
                  <c:v>101</c:v>
                </c:pt>
                <c:pt idx="54">
                  <c:v>92</c:v>
                </c:pt>
                <c:pt idx="55">
                  <c:v>100</c:v>
                </c:pt>
                <c:pt idx="56">
                  <c:v>115</c:v>
                </c:pt>
                <c:pt idx="57">
                  <c:v>95</c:v>
                </c:pt>
                <c:pt idx="58">
                  <c:v>85</c:v>
                </c:pt>
                <c:pt idx="59">
                  <c:v>92</c:v>
                </c:pt>
                <c:pt idx="60">
                  <c:v>104</c:v>
                </c:pt>
                <c:pt idx="61">
                  <c:v>94</c:v>
                </c:pt>
                <c:pt idx="62">
                  <c:v>59</c:v>
                </c:pt>
                <c:pt idx="63">
                  <c:v>36</c:v>
                </c:pt>
                <c:pt idx="64">
                  <c:v>13</c:v>
                </c:pt>
                <c:pt idx="65">
                  <c:v>16</c:v>
                </c:pt>
                <c:pt idx="66">
                  <c:v>10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8</c:v>
                </c:pt>
                <c:pt idx="72">
                  <c:v>6</c:v>
                </c:pt>
                <c:pt idx="73">
                  <c:v>5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3-4441-882A-F2AF5EF66E82}"/>
            </c:ext>
          </c:extLst>
        </c:ser>
        <c:ser>
          <c:idx val="3"/>
          <c:order val="1"/>
          <c:tx>
            <c:strRef>
              <c:f>Epicurve_noso_TOP!$I$1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3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  <c:pt idx="7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3-4441-882A-F2AF5EF66E82}"/>
            </c:ext>
          </c:extLst>
        </c:ser>
        <c:ser>
          <c:idx val="2"/>
          <c:order val="2"/>
          <c:tx>
            <c:strRef>
              <c:f>Epicurve_noso_TOP!$J$1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5</c:v>
                </c:pt>
                <c:pt idx="7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3-4441-882A-F2AF5EF66E82}"/>
            </c:ext>
          </c:extLst>
        </c:ser>
        <c:ser>
          <c:idx val="1"/>
          <c:order val="3"/>
          <c:tx>
            <c:strRef>
              <c:f>Epicurve_noso_TOP!$K$1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6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593-4441-882A-F2AF5EF66E82}"/>
              </c:ext>
            </c:extLst>
          </c:dPt>
          <c:cat>
            <c:multiLvlStrRef>
              <c:f>Epicurve_noso_TOP!$A$2:$B$80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9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93-4441-882A-F2AF5EF66E82}"/>
            </c:ext>
          </c:extLst>
        </c:ser>
        <c:ser>
          <c:idx val="4"/>
          <c:order val="4"/>
          <c:tx>
            <c:strRef>
              <c:f>Epicurve_noso_TOP!$L$1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Epicurve_noso_TOP!$A$2:$B$80</c:f>
              <c:multiLvlStrCache>
                <c:ptCount val="7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10</c:v>
                </c:pt>
                <c:pt idx="7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93-4441-882A-F2AF5EF66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980" y="260648"/>
            <a:ext cx="344290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31.8.21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C6E54B-4292-4D3B-B5DE-D6165663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" y="1263782"/>
            <a:ext cx="3377672" cy="20364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143F0F9-524E-4A7F-A5BE-E33BF8473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-27384"/>
            <a:ext cx="5652120" cy="34591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911F85-B402-49B6-AA3D-A4627604A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04" y="3384039"/>
            <a:ext cx="5580112" cy="35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FC1221E-B31F-41F1-B9D2-F30031F567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3717032"/>
            <a:ext cx="4345895" cy="2736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B0018B-5F49-4290-8B07-C7A60DB3D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" y="0"/>
            <a:ext cx="5720165" cy="35398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D012B3-3D07-4F1F-A0D0-7A9B67EE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53" y="3416677"/>
            <a:ext cx="5851363" cy="36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31.8.2021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252415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55749A-781B-44AB-88C7-8DFF2A0C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4555816" cy="2863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8575C5-8BF2-4219-A769-0CC2E10C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043" y="14555"/>
            <a:ext cx="4735675" cy="29358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2B801F-AE81-40EB-8603-0942278F0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968" y="3861048"/>
            <a:ext cx="47555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C13C85A-865C-4374-ACB8-E847DD42AD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4" y="3621476"/>
            <a:ext cx="4355802" cy="290386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C752FD-5D46-47D0-9F3E-5039B989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"/>
            <a:ext cx="5112568" cy="32316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7B6B61-A446-4DE3-B9B1-FEB097639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669" y="3333444"/>
            <a:ext cx="5652939" cy="35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792320"/>
              </p:ext>
            </p:extLst>
          </p:nvPr>
        </p:nvGraphicFramePr>
        <p:xfrm>
          <a:off x="179512" y="296652"/>
          <a:ext cx="4536504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358015"/>
              </p:ext>
            </p:extLst>
          </p:nvPr>
        </p:nvGraphicFramePr>
        <p:xfrm>
          <a:off x="4571999" y="296652"/>
          <a:ext cx="4544389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542F1B20-494C-4F53-AE55-D7C92DD3D7CA}"/>
              </a:ext>
            </a:extLst>
          </p:cNvPr>
          <p:cNvSpPr/>
          <p:nvPr/>
        </p:nvSpPr>
        <p:spPr>
          <a:xfrm>
            <a:off x="611560" y="5500225"/>
            <a:ext cx="7180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Monitoring von COVID-19 und der Impfsituation in Langzeitpflegeeinrichtungen: ab September bis Februar 2022</a:t>
            </a:r>
          </a:p>
          <a:p>
            <a:r>
              <a:rPr lang="de-DE" dirty="0"/>
              <a:t>Vorstellung am Freitag im Krisenstab</a:t>
            </a:r>
          </a:p>
        </p:txBody>
      </p:sp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Bildschirmpräsentation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31.8.21</vt:lpstr>
      <vt:lpstr>PowerPoint-Präsentation</vt:lpstr>
      <vt:lpstr>Datenstand 31.8.2021  Anzahl der Testungen pro 100.000 Einwohner nach Altersgruppe und Woche </vt:lpstr>
      <vt:lpstr>PowerPoint-Präsentation</vt:lpstr>
      <vt:lpstr>Ausbrüche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351</cp:revision>
  <dcterms:created xsi:type="dcterms:W3CDTF">2020-01-21T10:42:53Z</dcterms:created>
  <dcterms:modified xsi:type="dcterms:W3CDTF">2021-09-01T07:57:04Z</dcterms:modified>
</cp:coreProperties>
</file>