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9" r:id="rId4"/>
    <p:sldId id="26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832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472514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aber auch gestiegen (8,35%)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A83F54F-145B-40F8-BBA9-C2C89424D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76" y="1371122"/>
            <a:ext cx="8374923" cy="313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65767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allerdings Verteilung der Auslastung in den Laboren pro Bundesland unterschiedlich (Sachsen-Anhalt 51%, Hessen 21%)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4DF6015-750E-4095-95C9-8D777D3620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2F08E1D-1A93-4CF4-94F4-A13BAAC74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214502"/>
              </p:ext>
            </p:extLst>
          </p:nvPr>
        </p:nvGraphicFramePr>
        <p:xfrm>
          <a:off x="-11504" y="1754691"/>
          <a:ext cx="4351910" cy="3481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1504" y="1754691"/>
                        <a:ext cx="4351910" cy="3481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CECB1815-F1CD-4723-B245-F5CC6A52C6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284884"/>
              </p:ext>
            </p:extLst>
          </p:nvPr>
        </p:nvGraphicFramePr>
        <p:xfrm>
          <a:off x="4443555" y="1754691"/>
          <a:ext cx="4480355" cy="358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Acrobat Document" r:id="rId5" imgW="6858000" imgH="5486280" progId="AcroExch.Document.2017">
                  <p:embed/>
                </p:oleObj>
              </mc:Choice>
              <mc:Fallback>
                <p:oleObj name="Acrobat Document" r:id="rId5" imgW="6858000" imgH="5486280" progId="AcroExch.Document.2017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04DED0A0-E8C9-4B45-AB2A-48D87F7BE4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43555" y="1754691"/>
                        <a:ext cx="4480355" cy="3584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2F3B0FA0-35B8-43F7-9306-3E68CF0333F0}"/>
              </a:ext>
            </a:extLst>
          </p:cNvPr>
          <p:cNvSpPr txBox="1"/>
          <p:nvPr/>
        </p:nvSpPr>
        <p:spPr>
          <a:xfrm>
            <a:off x="251122" y="5517232"/>
            <a:ext cx="87030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z. B. NRW hat Anzahl der Testungen hochgefahren &gt; </a:t>
            </a:r>
            <a:r>
              <a:rPr lang="de-DE" dirty="0" err="1"/>
              <a:t>Positivenanteil</a:t>
            </a:r>
            <a:r>
              <a:rPr lang="de-DE" dirty="0"/>
              <a:t> gesunken, </a:t>
            </a:r>
          </a:p>
          <a:p>
            <a:r>
              <a:rPr lang="de-DE" dirty="0"/>
              <a:t>	evtl. auch Effekt Lolli-Testung bei Schulkindern?</a:t>
            </a:r>
          </a:p>
          <a:p>
            <a:endParaRPr lang="de-DE" dirty="0"/>
          </a:p>
          <a:p>
            <a:r>
              <a:rPr lang="de-DE" dirty="0"/>
              <a:t>In den BL, wo Testung stabil geblieben ist, steigt der </a:t>
            </a:r>
            <a:r>
              <a:rPr lang="de-DE" dirty="0" err="1"/>
              <a:t>Positivenanteil</a:t>
            </a:r>
            <a:r>
              <a:rPr lang="de-DE" dirty="0"/>
              <a:t> auch weiterhin noch an</a:t>
            </a:r>
          </a:p>
        </p:txBody>
      </p:sp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99DC-4D4E-4910-9254-AF7951A0A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Verteilung der </a:t>
            </a:r>
            <a:r>
              <a:rPr lang="de-DE" sz="3200"/>
              <a:t>Positivenanteile</a:t>
            </a:r>
            <a:r>
              <a:rPr lang="de-DE" sz="3200" dirty="0"/>
              <a:t> auf Laborebene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02F2607-529A-4179-A937-165233D5DF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34440"/>
            <a:ext cx="8229600" cy="4389120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81C717F-B45E-44A2-90B1-5F3BADCA2597}"/>
              </a:ext>
            </a:extLst>
          </p:cNvPr>
          <p:cNvSpPr txBox="1"/>
          <p:nvPr/>
        </p:nvSpPr>
        <p:spPr>
          <a:xfrm>
            <a:off x="91201" y="5939988"/>
            <a:ext cx="864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Sehr große Breite der </a:t>
            </a:r>
            <a:r>
              <a:rPr lang="de-DE" dirty="0" err="1"/>
              <a:t>Positivenanteile</a:t>
            </a:r>
            <a:r>
              <a:rPr lang="de-DE" dirty="0"/>
              <a:t> &gt; deutet auf inhomogenes Infektionsgeschehen hin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1271A18E-AAED-4D25-8A2B-186CAB908D22}"/>
              </a:ext>
            </a:extLst>
          </p:cNvPr>
          <p:cNvCxnSpPr/>
          <p:nvPr/>
        </p:nvCxnSpPr>
        <p:spPr>
          <a:xfrm>
            <a:off x="1691680" y="5589240"/>
            <a:ext cx="13681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AA6B1F5-5FE6-4761-AA34-C7F1572DB3B2}"/>
              </a:ext>
            </a:extLst>
          </p:cNvPr>
          <p:cNvCxnSpPr/>
          <p:nvPr/>
        </p:nvCxnSpPr>
        <p:spPr>
          <a:xfrm>
            <a:off x="7236296" y="5589240"/>
            <a:ext cx="13681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5619EF7B-53B0-4B0C-A9A1-35B306817DF0}"/>
              </a:ext>
            </a:extLst>
          </p:cNvPr>
          <p:cNvSpPr txBox="1"/>
          <p:nvPr/>
        </p:nvSpPr>
        <p:spPr>
          <a:xfrm flipH="1">
            <a:off x="2051720" y="55799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06F80C2-D074-4364-811C-DD1C4C2129DA}"/>
              </a:ext>
            </a:extLst>
          </p:cNvPr>
          <p:cNvSpPr txBox="1"/>
          <p:nvPr/>
        </p:nvSpPr>
        <p:spPr>
          <a:xfrm flipH="1">
            <a:off x="7658968" y="55799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2800068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Bildschirmpräsentation (4:3)</PresentationFormat>
  <Paragraphs>13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Laborauslastung vs. Positivenanteil (nach Laborstandort)</vt:lpstr>
      <vt:lpstr>Verteilung der Positivenanteile auf Laborebene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191</cp:revision>
  <dcterms:created xsi:type="dcterms:W3CDTF">2020-11-18T09:03:03Z</dcterms:created>
  <dcterms:modified xsi:type="dcterms:W3CDTF">2021-09-01T06:52:40Z</dcterms:modified>
</cp:coreProperties>
</file>