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6" r:id="rId3"/>
    <p:sldId id="299" r:id="rId4"/>
    <p:sldId id="298" r:id="rId5"/>
    <p:sldId id="300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0994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Vorwoche Belegung: 1.128  -&gt; Anstieg ITS-Belegung zur Vorwoche: + 252 (Vorvorwoche: + 321)   - innerhalb von 2 Wochen fast verdoppelt! (vor 2 Wochen waren es noch 830 Fälle, vor 3 Wochen 570 Fälle)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ITS-Erstaufnahmen der letzten 7 Tage: +675  (Vorwoche+492) neue COVID-Patient. wurden auf ITS neu aufgenommen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Höchste Anstiege seit 4 Wochen: Hamburg, Niedersachsen, Berlin, NRW, Hessen, alle BL aus Süd</a:t>
            </a:r>
          </a:p>
          <a:p>
            <a:r>
              <a:rPr lang="de-DE" dirty="0"/>
              <a:t>&lt; 3% Linie (Basisstufe): 7 Länder</a:t>
            </a:r>
          </a:p>
          <a:p>
            <a:r>
              <a:rPr lang="de-DE" dirty="0"/>
              <a:t>&gt; 3 % (Stufe 1): 9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Berlin waren es 22 Neuaufnahmen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60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60 Jahre: 54,2%  der COVID-ITS-Patient*innen  </a:t>
            </a:r>
          </a:p>
          <a:p>
            <a:r>
              <a:rPr lang="de-DE" dirty="0"/>
              <a:t>- Alle Altersgruppe ansteigend; Besonders starke Anstiege in den Gruppen: 30-79, es steigen nun auch wieder mehr anteilig 70-79, 80+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08.09.2021 werden </a:t>
            </a:r>
            <a:r>
              <a:rPr lang="de-DE" sz="1600" b="1" dirty="0"/>
              <a:t>1.380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sind wieder Anstiege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nehmen zu (+675 letzte 7 Tage),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01.09.2021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8" y="2030994"/>
            <a:ext cx="6668037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955423" y="224518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305766" y="4314566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169787" y="4753244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1.380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(Tages-Inzidenz)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2997800"/>
            <a:ext cx="4251158" cy="3020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D036AE0-A4A1-496C-8FE4-15ABD8FD29B7}"/>
              </a:ext>
            </a:extLst>
          </p:cNvPr>
          <p:cNvSpPr/>
          <p:nvPr/>
        </p:nvSpPr>
        <p:spPr>
          <a:xfrm>
            <a:off x="11686903" y="2997800"/>
            <a:ext cx="287383" cy="32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07.09.2021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5" y="1"/>
            <a:ext cx="9761621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475528" y="159076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404341" y="209372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468509" y="507614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492572" y="560234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431759" y="5082493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44125" y="1593475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439780" y="212196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484230" y="560234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816812" y="884416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6E15399-0132-48A0-905F-3034F22B25B0}"/>
              </a:ext>
            </a:extLst>
          </p:cNvPr>
          <p:cNvGrpSpPr/>
          <p:nvPr/>
        </p:nvGrpSpPr>
        <p:grpSpPr>
          <a:xfrm>
            <a:off x="936589" y="934527"/>
            <a:ext cx="4352925" cy="5735747"/>
            <a:chOff x="6748665" y="766353"/>
            <a:chExt cx="4284506" cy="573574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7EC9F0F-EE78-49AE-9745-498D5EC7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665" y="766353"/>
              <a:ext cx="4175108" cy="573574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CCFD2BB-55B4-4E65-8F81-51340932981C}"/>
                </a:ext>
              </a:extLst>
            </p:cNvPr>
            <p:cNvSpPr/>
            <p:nvPr/>
          </p:nvSpPr>
          <p:spPr>
            <a:xfrm>
              <a:off x="10641286" y="832834"/>
              <a:ext cx="3918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214504" y="1948448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08.09.21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A45E16-6D10-4BFA-A3CB-5CAA820F0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28" y="915327"/>
            <a:ext cx="4202329" cy="55843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157" y="1001008"/>
            <a:ext cx="1612495" cy="14459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COVID-19-Neuaufnahmen auf die ITS  </a:t>
            </a:r>
            <a:r>
              <a:rPr lang="de-DE" i="1" dirty="0"/>
              <a:t>(7-Tages-Summe, bezogen auf den Krankenhausstandort :  </a:t>
            </a:r>
            <a:r>
              <a:rPr lang="de-DE" b="1" i="1" dirty="0"/>
              <a:t>+ 675</a:t>
            </a:r>
            <a:r>
              <a:rPr lang="de-DE" i="1" dirty="0"/>
              <a:t>)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33C91C-1203-4587-9374-811C8A9D10DB}"/>
              </a:ext>
            </a:extLst>
          </p:cNvPr>
          <p:cNvSpPr txBox="1"/>
          <p:nvPr/>
        </p:nvSpPr>
        <p:spPr>
          <a:xfrm>
            <a:off x="363876" y="902456"/>
            <a:ext cx="47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(bezogen auf den Krankenhausstandort)</a:t>
            </a:r>
          </a:p>
        </p:txBody>
      </p:sp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" y="92145"/>
            <a:ext cx="5780748" cy="36402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4" y="448796"/>
            <a:ext cx="4908752" cy="27516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635" y="73910"/>
            <a:ext cx="850365" cy="14216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4001928"/>
            <a:ext cx="4652440" cy="27516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8BBD85-4579-42A5-B327-810923D3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47" y="130844"/>
            <a:ext cx="5666121" cy="329241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3BAC78-6BF8-4DFD-8907-11E9E6574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1"/>
          <a:stretch/>
        </p:blipFill>
        <p:spPr>
          <a:xfrm>
            <a:off x="6336634" y="615761"/>
            <a:ext cx="5305206" cy="341696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2CCC4DA-D5C3-4CA8-836F-76ECB04E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22" y="19802"/>
            <a:ext cx="4267200" cy="371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F3E8371-4C04-4A2E-9638-3FA109855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950" y="408784"/>
            <a:ext cx="1924050" cy="11715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79AF14-5203-465F-923A-0884AF709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9" y="4032730"/>
            <a:ext cx="5725698" cy="313379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DD67DDA-4EAB-4DBB-B766-64030AC2B305}"/>
              </a:ext>
            </a:extLst>
          </p:cNvPr>
          <p:cNvGrpSpPr/>
          <p:nvPr/>
        </p:nvGrpSpPr>
        <p:grpSpPr>
          <a:xfrm>
            <a:off x="129669" y="4459704"/>
            <a:ext cx="4615364" cy="2079537"/>
            <a:chOff x="245395" y="4475748"/>
            <a:chExt cx="4807868" cy="2188099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DA39C4F1-5AB1-4905-B563-0A2A5FEB0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395" y="4475748"/>
              <a:ext cx="4807868" cy="203141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6E70854-4B75-46BC-8BF3-436851911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208" y="6441960"/>
              <a:ext cx="4593055" cy="221887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88CB6252-E5F1-4D0B-8BD2-36AE7C286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149" y="4637572"/>
            <a:ext cx="5440030" cy="18350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6514F4-ECEC-4A48-A337-6B90150C15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6639" y="5059161"/>
            <a:ext cx="2075361" cy="10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96" y="503977"/>
            <a:ext cx="3953845" cy="2424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2293583"/>
            <a:ext cx="7423137" cy="4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Breitbild</PresentationFormat>
  <Paragraphs>35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Rexroth, Ute</cp:lastModifiedBy>
  <cp:revision>360</cp:revision>
  <dcterms:created xsi:type="dcterms:W3CDTF">2021-01-13T08:46:29Z</dcterms:created>
  <dcterms:modified xsi:type="dcterms:W3CDTF">2021-09-08T09:43:09Z</dcterms:modified>
</cp:coreProperties>
</file>