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62" r:id="rId3"/>
    <p:sldId id="264" r:id="rId4"/>
    <p:sldId id="270" r:id="rId5"/>
    <p:sldId id="265" r:id="rId6"/>
    <p:sldId id="266" r:id="rId7"/>
    <p:sldId id="268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4D8AD2"/>
    <a:srgbClr val="80A5DC"/>
    <a:srgbClr val="006EC7"/>
    <a:srgbClr val="66A8DD"/>
    <a:srgbClr val="689CCA"/>
    <a:srgbClr val="338BD2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54" autoAdjust="0"/>
    <p:restoredTop sz="93883" autoAdjust="0"/>
  </p:normalViewPr>
  <p:slideViewPr>
    <p:cSldViewPr snapToGrid="0" snapToObjects="1">
      <p:cViewPr varScale="1">
        <p:scale>
          <a:sx n="63" d="100"/>
          <a:sy n="63" d="100"/>
        </p:scale>
        <p:origin x="72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Heterogenes Bild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94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Auffällig ist, dass am Sonntag sowohl Proben genommen werden als auch dass da Ergebnisse übermittelt werden: Datum um einen Tag verrutscht? Achsenbeschriftung anpassen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289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Für die Pools mit unbekannter Größe wurde n = 1 angenommen. Möglicherweise ist die Anzahl der getesteten Personen noch deutlich höher. Eventuell Annahme der gleichen Verteilung wie die anderen Proben, dann nochmal rechnen?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08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08.09.2021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Auswertung </a:t>
            </a:r>
            <a:r>
              <a:rPr lang="de-DE" dirty="0" err="1"/>
              <a:t>Lollitestungen</a:t>
            </a:r>
            <a:r>
              <a:rPr lang="de-DE" dirty="0"/>
              <a:t> NRW – Testzahlerfassung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05.02.2021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Übergabe Testzahlerfassung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05.02.2021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Übergabe Testzahlerfassung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05.02.2021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Übergabe Testzahlerfassung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05.02.2021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Übergabe Testzahlerfassung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8042054" y="6636373"/>
            <a:ext cx="10866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92650" y="2267305"/>
            <a:ext cx="4792550" cy="1548940"/>
          </a:xfrm>
        </p:spPr>
        <p:txBody>
          <a:bodyPr>
            <a:noAutofit/>
          </a:bodyPr>
          <a:lstStyle/>
          <a:p>
            <a:r>
              <a:rPr lang="en-US" sz="1800" dirty="0" err="1"/>
              <a:t>Auswertung</a:t>
            </a:r>
            <a:r>
              <a:rPr lang="en-US" sz="1800" dirty="0"/>
              <a:t> der </a:t>
            </a:r>
            <a:r>
              <a:rPr lang="en-US" sz="1800" dirty="0" err="1"/>
              <a:t>Lollitests</a:t>
            </a:r>
            <a:r>
              <a:rPr lang="en-US" sz="1800" dirty="0"/>
              <a:t> </a:t>
            </a:r>
            <a:r>
              <a:rPr lang="en-US" sz="1800" dirty="0" err="1"/>
              <a:t>zur</a:t>
            </a:r>
            <a:r>
              <a:rPr lang="en-US" sz="1800" dirty="0"/>
              <a:t> Pool-PCR-</a:t>
            </a:r>
            <a:r>
              <a:rPr lang="en-US" sz="1800" dirty="0" err="1"/>
              <a:t>Testung</a:t>
            </a:r>
            <a:r>
              <a:rPr lang="en-US" sz="1800" dirty="0"/>
              <a:t> von </a:t>
            </a:r>
            <a:r>
              <a:rPr lang="en-US" sz="1800" dirty="0" err="1"/>
              <a:t>Schülern</a:t>
            </a:r>
            <a:r>
              <a:rPr lang="en-US" sz="1800" dirty="0"/>
              <a:t> in NRW – </a:t>
            </a:r>
            <a:r>
              <a:rPr lang="en-US" sz="1800" dirty="0" err="1"/>
              <a:t>Datenstand</a:t>
            </a:r>
            <a:r>
              <a:rPr lang="en-US" sz="1800" dirty="0"/>
              <a:t> KW34/35</a:t>
            </a:r>
            <a:endParaRPr lang="de-DE" sz="18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800841"/>
          </a:xfrm>
        </p:spPr>
        <p:txBody>
          <a:bodyPr/>
          <a:lstStyle/>
          <a:p>
            <a:r>
              <a:rPr lang="de-DE" dirty="0"/>
              <a:t>08.09.2021 Testzahlerfassung</a:t>
            </a:r>
          </a:p>
        </p:txBody>
      </p:sp>
      <p:sp>
        <p:nvSpPr>
          <p:cNvPr id="4" name="AutoShape 2" descr="https://www.rki.de/SharedDocs/Bilder/InfAZ/neuartiges_Coronavirus/Coronavirus_Darstellung_BzGA.jpg?__blob=normal&amp;v=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013B59-A646-4690-B6D2-C6720606B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575" y="1559859"/>
            <a:ext cx="2883982" cy="3953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0F5AE45-9A78-4B59-B80A-602DBDD5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08.09.2021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9FCD89-CFF1-4401-B83D-DA18D362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Auswertung Lollitestungen NRW – Testzahlerfassung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8BDB5B-D8BC-4D7B-A0E5-D1E6F90A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3F1F22E-3EB4-47DF-BF65-26C465AD88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Datensatz</a:t>
            </a:r>
          </a:p>
          <a:p>
            <a:pPr lvl="1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Interne ID</a:t>
            </a:r>
          </a:p>
          <a:p>
            <a:pPr lvl="1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Probennummer</a:t>
            </a:r>
          </a:p>
          <a:p>
            <a:pPr lvl="1"/>
            <a:r>
              <a:rPr lang="de-DE" dirty="0"/>
              <a:t>RKI-ID: n = 12 Labore</a:t>
            </a:r>
          </a:p>
          <a:p>
            <a:pPr lvl="1"/>
            <a:r>
              <a:rPr lang="de-DE" dirty="0"/>
              <a:t>Datum Probeneingang</a:t>
            </a:r>
          </a:p>
          <a:p>
            <a:pPr lvl="1"/>
            <a:r>
              <a:rPr lang="de-DE" dirty="0"/>
              <a:t>Datum Ergebnis</a:t>
            </a:r>
          </a:p>
          <a:p>
            <a:pPr lvl="1"/>
            <a:r>
              <a:rPr lang="de-DE" dirty="0"/>
              <a:t>Kinder im Pool</a:t>
            </a:r>
          </a:p>
          <a:p>
            <a:pPr lvl="1"/>
            <a:r>
              <a:rPr lang="de-DE" dirty="0"/>
              <a:t>Ergebnis</a:t>
            </a:r>
          </a:p>
          <a:p>
            <a:r>
              <a:rPr lang="de-DE" dirty="0"/>
              <a:t>n = 804.506 Einträge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F5898E2-7450-4035-83A3-668C2683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Erhaltener Datensatz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2E7F037-DA55-44DF-AFE7-334DEFE7211E}"/>
              </a:ext>
            </a:extLst>
          </p:cNvPr>
          <p:cNvSpPr txBox="1"/>
          <p:nvPr/>
        </p:nvSpPr>
        <p:spPr>
          <a:xfrm>
            <a:off x="2173409" y="97801"/>
            <a:ext cx="492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ERSTE ANALYSE - NICHT ZUR VERÖFFENTLICHUNG</a:t>
            </a:r>
          </a:p>
        </p:txBody>
      </p:sp>
    </p:spTree>
    <p:extLst>
      <p:ext uri="{BB962C8B-B14F-4D97-AF65-F5344CB8AC3E}">
        <p14:creationId xmlns:p14="http://schemas.microsoft.com/office/powerpoint/2010/main" val="343379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B545D0E-1070-45EB-BCCA-68C8F53D3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08.09.2021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3BDACF7-B85D-459E-A352-74BFAB33C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Auswertung Lollitestungen NRW – Testzahlerfassung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E8D7EC-4651-47EA-B1AE-22548467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D2A9E93-6091-4ABE-B911-46E50BE96D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34697" y="1155700"/>
            <a:ext cx="6938080" cy="5302250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2A15B405-6E2B-48E3-8132-6B294DAB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Deskriptive Statistik – Kumulative Ergebnisse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96EDC5-A4B3-46E5-99FD-F3F80840517D}"/>
              </a:ext>
            </a:extLst>
          </p:cNvPr>
          <p:cNvSpPr txBox="1"/>
          <p:nvPr/>
        </p:nvSpPr>
        <p:spPr>
          <a:xfrm>
            <a:off x="2173409" y="97801"/>
            <a:ext cx="492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ERSTE ANALYSE - NICHT ZUR VERÖFFENTLICHUNG</a:t>
            </a:r>
          </a:p>
        </p:txBody>
      </p:sp>
    </p:spTree>
    <p:extLst>
      <p:ext uri="{BB962C8B-B14F-4D97-AF65-F5344CB8AC3E}">
        <p14:creationId xmlns:p14="http://schemas.microsoft.com/office/powerpoint/2010/main" val="127014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28724D-3288-4C46-9B76-854485F6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08.09.2021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815E5D-6CD6-4872-83EF-814BC8B2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Auswertung Lollitestungen NRW – Testzahlerfassung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FC3057-DB80-46A2-847E-57354175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FFBC036-5292-40A4-9AEA-EAA460AB8FF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57200" y="1783556"/>
            <a:ext cx="8093075" cy="4046537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7A248C-1E2E-49A9-96C9-84FCD72E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Auslastung der Labore durch die </a:t>
            </a:r>
            <a:r>
              <a:rPr lang="de-DE" dirty="0" err="1"/>
              <a:t>Lollitests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48E65D8-F59B-49BB-8416-7FEC1C0B41E5}"/>
              </a:ext>
            </a:extLst>
          </p:cNvPr>
          <p:cNvSpPr txBox="1"/>
          <p:nvPr/>
        </p:nvSpPr>
        <p:spPr>
          <a:xfrm>
            <a:off x="2173409" y="97801"/>
            <a:ext cx="492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ERSTE ANALYSE - NICHT ZUR VERÖFFENTLICHUNG</a:t>
            </a:r>
          </a:p>
        </p:txBody>
      </p:sp>
    </p:spTree>
    <p:extLst>
      <p:ext uri="{BB962C8B-B14F-4D97-AF65-F5344CB8AC3E}">
        <p14:creationId xmlns:p14="http://schemas.microsoft.com/office/powerpoint/2010/main" val="101947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C4F92A-A705-4C1F-843A-043B5A45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08.09.2021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E19CAD-F165-408F-9C32-845737D1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Auswertung Lollitestungen NRW – Testzahlerfassung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1BDE55-1717-4615-83B8-2A5A126F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82AE34A-436B-4A6B-9B67-EC1F5131033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54554" y="1144937"/>
            <a:ext cx="7098366" cy="5323776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3E1B9CD5-F38C-412D-B8F7-D81BBC3E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Zeitlicher Verlauf der </a:t>
            </a:r>
            <a:r>
              <a:rPr lang="de-DE" dirty="0" err="1"/>
              <a:t>Lollitestungen</a:t>
            </a:r>
            <a:r>
              <a:rPr lang="de-DE" dirty="0"/>
              <a:t> in NRW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617DF7-619D-4CE9-968C-B8580056FA5F}"/>
              </a:ext>
            </a:extLst>
          </p:cNvPr>
          <p:cNvSpPr txBox="1"/>
          <p:nvPr/>
        </p:nvSpPr>
        <p:spPr>
          <a:xfrm>
            <a:off x="3827933" y="3833720"/>
            <a:ext cx="16141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Datum Probeneingang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39A01C-BABF-47E8-802C-CB70A873A5D8}"/>
              </a:ext>
            </a:extLst>
          </p:cNvPr>
          <p:cNvSpPr txBox="1"/>
          <p:nvPr/>
        </p:nvSpPr>
        <p:spPr>
          <a:xfrm>
            <a:off x="3899459" y="6263919"/>
            <a:ext cx="120738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Datum Ergebnis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6D1A02F-83DD-4939-846E-D0966346D180}"/>
              </a:ext>
            </a:extLst>
          </p:cNvPr>
          <p:cNvSpPr txBox="1"/>
          <p:nvPr/>
        </p:nvSpPr>
        <p:spPr>
          <a:xfrm>
            <a:off x="2173409" y="97801"/>
            <a:ext cx="492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ERSTE ANALYSE - NICHT ZUR VERÖFFENTLICHUNG</a:t>
            </a:r>
          </a:p>
        </p:txBody>
      </p:sp>
    </p:spTree>
    <p:extLst>
      <p:ext uri="{BB962C8B-B14F-4D97-AF65-F5344CB8AC3E}">
        <p14:creationId xmlns:p14="http://schemas.microsoft.com/office/powerpoint/2010/main" val="9019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ED0635-9F08-4345-B51C-C8CF2764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08.09.2021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1B5665-1B93-49CA-A6E9-EAF6C080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Auswertung Lollitestungen NRW – Testzahlerfassung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AC6DFB-97C0-4918-8DED-D8657015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AD23DA7-9AA8-4436-A25B-0782A816C66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920875" y="1155700"/>
            <a:ext cx="5302250" cy="5302250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26CC4B95-FC45-41B9-AC67-AD483AF7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wöchentlichen Tests und der getesteten Kinder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7DD563-D8C8-433A-AD38-F706FA979FAA}"/>
              </a:ext>
            </a:extLst>
          </p:cNvPr>
          <p:cNvSpPr txBox="1"/>
          <p:nvPr/>
        </p:nvSpPr>
        <p:spPr>
          <a:xfrm>
            <a:off x="2173409" y="97801"/>
            <a:ext cx="492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ERSTE ANALYSE - NICHT ZUR VERÖFFENTLICHUNG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40BFB87-1202-407C-9520-6649DF4F3898}"/>
              </a:ext>
            </a:extLst>
          </p:cNvPr>
          <p:cNvSpPr txBox="1"/>
          <p:nvPr/>
        </p:nvSpPr>
        <p:spPr>
          <a:xfrm>
            <a:off x="7223125" y="2341567"/>
            <a:ext cx="169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Anzahl der Tests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5A05687-6B0E-4E84-973A-A418EFFAF0FC}"/>
              </a:ext>
            </a:extLst>
          </p:cNvPr>
          <p:cNvSpPr txBox="1"/>
          <p:nvPr/>
        </p:nvSpPr>
        <p:spPr>
          <a:xfrm>
            <a:off x="7204611" y="4758398"/>
            <a:ext cx="182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Summe Personen</a:t>
            </a:r>
          </a:p>
        </p:txBody>
      </p:sp>
    </p:spTree>
    <p:extLst>
      <p:ext uri="{BB962C8B-B14F-4D97-AF65-F5344CB8AC3E}">
        <p14:creationId xmlns:p14="http://schemas.microsoft.com/office/powerpoint/2010/main" val="359946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B96F65-D087-402C-9F82-5A8141CB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08.09.2021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239BF6-B177-42F1-AD92-EBCA9F6B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Auswertung Lollitestungen NRW – Testzahlerfassung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6E6426-EE75-4772-934E-80EC065E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7C2689F-1572-402D-A98E-367B64474FC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1523579"/>
            <a:ext cx="8093075" cy="4046537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3209547-9E0F-4D24-B6C7-B23127A8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Einfluss auf Testzahlerfassung und </a:t>
            </a:r>
            <a:r>
              <a:rPr lang="de-DE" dirty="0" err="1"/>
              <a:t>Positivenanteil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B4556C3-0594-461F-ABF6-CB5152EC18F5}"/>
              </a:ext>
            </a:extLst>
          </p:cNvPr>
          <p:cNvSpPr txBox="1"/>
          <p:nvPr/>
        </p:nvSpPr>
        <p:spPr>
          <a:xfrm>
            <a:off x="2173409" y="97801"/>
            <a:ext cx="492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ERSTE ANALYSE - NICHT ZUR VERÖFFENTLICHUNG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B959110-B96E-4969-9392-6AB70B390CB9}"/>
              </a:ext>
            </a:extLst>
          </p:cNvPr>
          <p:cNvSpPr txBox="1"/>
          <p:nvPr/>
        </p:nvSpPr>
        <p:spPr>
          <a:xfrm>
            <a:off x="1237129" y="5795972"/>
            <a:ext cx="723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Blau: </a:t>
            </a:r>
            <a:r>
              <a:rPr lang="de-DE" dirty="0" err="1"/>
              <a:t>Positivenanteil</a:t>
            </a:r>
            <a:r>
              <a:rPr lang="de-DE" dirty="0"/>
              <a:t> Testzahlerfassung, Grün: </a:t>
            </a:r>
            <a:r>
              <a:rPr lang="de-DE" dirty="0" err="1"/>
              <a:t>Positivenanteil</a:t>
            </a:r>
            <a:r>
              <a:rPr lang="de-DE" dirty="0"/>
              <a:t> </a:t>
            </a:r>
            <a:r>
              <a:rPr lang="de-DE" dirty="0" err="1"/>
              <a:t>Lollitestungen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8842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Bildschirmpräsentation (4:3)</PresentationFormat>
  <Paragraphs>52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ＭＳ 明朝</vt:lpstr>
      <vt:lpstr>Wingdings</vt:lpstr>
      <vt:lpstr>Office-Design</vt:lpstr>
      <vt:lpstr>Auswertung der Lollitests zur Pool-PCR-Testung von Schülern in NRW – Datenstand KW34/35</vt:lpstr>
      <vt:lpstr>Erhaltener Datensatz</vt:lpstr>
      <vt:lpstr>Deskriptive Statistik – Kumulative Ergebnisse</vt:lpstr>
      <vt:lpstr>Auslastung der Labore durch die Lollitests</vt:lpstr>
      <vt:lpstr>Zeitlicher Verlauf der Lollitestungen in NRW</vt:lpstr>
      <vt:lpstr>Anzahl der wöchentlichen Tests und der getesteten Kinder</vt:lpstr>
      <vt:lpstr>Einfluss auf Testzahlerfassung und Positivenanteil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Seifried, Janna</cp:lastModifiedBy>
  <cp:revision>248</cp:revision>
  <dcterms:created xsi:type="dcterms:W3CDTF">2015-11-02T12:29:13Z</dcterms:created>
  <dcterms:modified xsi:type="dcterms:W3CDTF">2021-09-08T06:17:54Z</dcterms:modified>
</cp:coreProperties>
</file>