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5" r:id="rId4"/>
    <p:sldId id="262" r:id="rId5"/>
    <p:sldId id="256" r:id="rId6"/>
    <p:sldId id="258" r:id="rId7"/>
    <p:sldId id="257" r:id="rId8"/>
    <p:sldId id="259" r:id="rId9"/>
    <p:sldId id="260" r:id="rId10"/>
    <p:sldId id="261" r:id="rId11"/>
    <p:sldId id="263" r:id="rId12"/>
    <p:sldId id="264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4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4D7494-AAE2-45D4-B735-D52B5371B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2037795-05BC-457D-B796-37DDF36851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4998D91-F203-448F-808D-66C9492D4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B2FC1E3-13EA-412C-8FD1-2539EA597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175A5E-1021-4310-9C98-0F0ADE82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428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0B1169-ED38-49CF-8AB9-054199058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D668946-9EA4-4927-9A82-B8648A851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D54E1E-232C-4AC2-9486-F169DA15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AABCD1-2892-405C-B45C-20870068C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C94794-5FD1-4F6C-81CE-265D11CF6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620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2B01221-2AE5-4E5B-94F8-49C7199D2B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886BCA9-0801-482B-9E37-D020096913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0D636F-735B-402C-A3E6-349B81E9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11D850D-A659-41B6-8B21-5E1CDAA42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FCACCB-4A37-44A7-997E-8A7FCE883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42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DEFC71-E28D-45F6-9B27-D7B37EF1D4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746D58-6F4C-4FC8-B6A9-7DD861DAC2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682020-E3B0-4269-A43B-38F0725A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F91CE46-A723-4DF4-9A08-65DD33EA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83C313-2F85-4784-90A9-9696BAEB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787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B070C9-6E27-4A05-9EDE-6749AA34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CEB36E-4200-4149-A4DD-119AEBA9A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00CAB4-F929-44FB-A09D-F9B855D2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FA7B38-18CF-4950-9EC3-A26545E8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512DD7-EC5E-4D09-919F-AB45938F5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5914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58D73-3ED9-47D1-9F5A-9E798A9DA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DAE4587-745A-427B-BC6B-D62FFB0EF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F689F8-8A78-4ED1-B784-F55189CF0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83E8D35-5C94-41CA-9753-7F5C277F2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92F47F-41EC-4478-A763-089F18817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2E781C-53B5-4A59-9C69-1DCFEE377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357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07E154-444D-453C-AA83-14205E5C5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909A19-D858-4AC0-93F8-933FB29FC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66A7599-C3A4-4E0A-9728-0C35B497F9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43786EF-8A50-401C-979B-084A46B9B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1BC816-33B2-4884-BA5A-5576467B7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91FBF26-85A3-49F5-A82E-86B63549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DD7881-C2C4-4AAD-BA51-36CC2A5E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C0169D-D514-4EEC-9B39-F8CF31FD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386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ED7A23-838F-4378-8783-11D1C29DA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6321FB-7EF6-44BB-9BC8-C27627076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3020E17-AA4C-43EE-9CB1-4627DD82E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49B8405-523D-445D-BA22-316C9279C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51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9108259-7972-4F05-91EA-DD444042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D6F2CD5-7E89-478F-B3A2-6C7323C0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5398BEE-41EF-4247-9768-45FE008C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473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8324A2-3E99-433C-8351-75F9CE62E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B9CC73-10C2-4E9B-B0CF-376B01C87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210308-8A9D-48F8-8C68-E5144AE0D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3AC5831-E220-4B08-877E-3C14A2D62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D8EC19-AB17-4F4C-B7DE-49E21888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FF4051-DEE8-48A5-A7FC-26431709E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035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72FC-140A-48D4-9274-2B9EB8CB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0E32ADD-7CF7-44EF-8FCE-70E1510F58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73B98C3-300B-4EFE-A67B-87BBEF7280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89B975-CD1E-4B55-A2DE-24EB417EB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4FCD5E7-08DF-4E6A-8738-AFB24D782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E4FB083-532A-4AF0-B62A-026428CC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9023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A47A6DC-934E-4C93-BC63-8366BBC7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702C154-C590-4E87-A667-DBA050EE4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9F91A83-8319-41CE-90EB-E15675391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1FEB-E172-4079-9122-D16F148E741D}" type="datetimeFigureOut">
              <a:rPr lang="de-DE" smtClean="0"/>
              <a:t>08.09.2021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06E9E9-4C0C-462A-A1BD-0A9596CA70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E6616D-CF9C-4AE6-A297-3A6B95C43A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B2B47-2AE2-4645-AB85-A93411E71E7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419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3440888A-7351-4D46-9C6E-7F2B21D114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COVID-19-Lage Bremen 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0C7955CF-AF86-4214-B874-D7F8BC255E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8.9.2021</a:t>
            </a:r>
          </a:p>
        </p:txBody>
      </p:sp>
    </p:spTree>
    <p:extLst>
      <p:ext uri="{BB962C8B-B14F-4D97-AF65-F5344CB8AC3E}">
        <p14:creationId xmlns:p14="http://schemas.microsoft.com/office/powerpoint/2010/main" val="22541459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D570AE-3C62-476F-951F-900AD889B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Großteil nicht in Gemeinschaftseinrichtungen</a:t>
            </a:r>
            <a:br>
              <a:rPr lang="de-DE" dirty="0"/>
            </a:br>
            <a:r>
              <a:rPr lang="de-DE" dirty="0"/>
              <a:t>(hier nur die 0bis34-Jährigen)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29DA5EAE-8D59-4A40-85A3-D3E716851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0800"/>
            <a:ext cx="10515600" cy="33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4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B4FC4D-B08C-4D60-A793-1061B6108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Impfstatus meistens unbekannt (hier Anzahl)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5A996B0F-B41C-47A6-818F-6F53843675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0800"/>
            <a:ext cx="10515600" cy="33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47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B29D1B-50F2-4F0E-8749-390E35034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Infektionsumfeld zunehmend unbekannt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49CDD06A-D0FA-4DF1-B5A9-05BC60715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316" y="1825625"/>
            <a:ext cx="1019536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7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1D292-B38F-46FB-B315-226AC50ED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Trend-Überblick für Bremen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0E6E5D7-A408-4F20-818D-965B6EC43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105963"/>
            <a:ext cx="10515600" cy="3790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932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25F05B-1439-47C5-9D01-D0058E1271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R-Wert und </a:t>
            </a:r>
            <a:br>
              <a:rPr lang="de-DE" dirty="0"/>
            </a:br>
            <a:r>
              <a:rPr lang="de-DE" dirty="0" err="1"/>
              <a:t>Nowcast</a:t>
            </a:r>
            <a:r>
              <a:rPr lang="de-DE" dirty="0"/>
              <a:t> für </a:t>
            </a:r>
            <a:br>
              <a:rPr lang="de-DE" dirty="0"/>
            </a:br>
            <a:r>
              <a:rPr lang="de-DE" dirty="0"/>
              <a:t>Bremen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91AB2FB1-92D5-4089-A526-82F75309E9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992" y="128123"/>
            <a:ext cx="5733288" cy="636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32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6EB297-7610-420D-B172-7F9BBDDE5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COVID-19-Inzidenz Bremen bis KW 35. Stand: 8.9. </a:t>
            </a:r>
            <a:br>
              <a:rPr lang="de-DE" dirty="0"/>
            </a:br>
            <a:r>
              <a:rPr lang="de-DE" dirty="0"/>
              <a:t>Anstieg betrifft beide Geschlechter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A6C46A-CC99-4702-810A-EE3D7023F8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0800"/>
            <a:ext cx="10515600" cy="33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6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B2F5731-750B-4986-9840-C0640A661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Altersgruppen: Besonders viele Schulkinder (Schulferienende: 1.9.)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52E4CA50-F94A-42D7-AE33-9AF2689332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418" y="1825625"/>
            <a:ext cx="104391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506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AD46215-2D3D-4D84-95F6-09F5F7653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Inzidenzen sehr hoch bei Kindern und Jugendlichen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3B6B6F13-689E-475C-9BF6-7ED1339035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9745" y="1825625"/>
            <a:ext cx="907251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928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EBBCAA2-17F9-416D-BFA4-A175E2BEA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Hospitalisierungsinzidenz bei Erwachsenen mittleren Alters führend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A150B1A9-C0AD-4129-9A1C-D62A562AD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709" y="1825625"/>
            <a:ext cx="913258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2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EF145-77F5-4ED4-AD84-C59E4A2B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Expositionsort viel öfter Deutschland als Ausland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1A45B8CC-B86B-4578-BA03-551163E4D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0800"/>
            <a:ext cx="10515600" cy="332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705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65C99A-AE3C-4CF5-8E14-C7C455131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Keine Ausbrüche angelegt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50CDECA0-AAEB-4C23-B2A8-633C7E64B1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40392"/>
            <a:ext cx="10515600" cy="332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064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Breitbild</PresentationFormat>
  <Paragraphs>13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</vt:lpstr>
      <vt:lpstr>COVID-19-Lage Bremen </vt:lpstr>
      <vt:lpstr>Trend-Überblick für Bremen</vt:lpstr>
      <vt:lpstr>R-Wert und  Nowcast für  Bremen</vt:lpstr>
      <vt:lpstr>COVID-19-Inzidenz Bremen bis KW 35. Stand: 8.9.  Anstieg betrifft beide Geschlechter</vt:lpstr>
      <vt:lpstr>Altersgruppen: Besonders viele Schulkinder (Schulferienende: 1.9.)</vt:lpstr>
      <vt:lpstr>Inzidenzen sehr hoch bei Kindern und Jugendlichen</vt:lpstr>
      <vt:lpstr>Hospitalisierungsinzidenz bei Erwachsenen mittleren Alters führend</vt:lpstr>
      <vt:lpstr>Expositionsort viel öfter Deutschland als Ausland</vt:lpstr>
      <vt:lpstr>Keine Ausbrüche angelegt</vt:lpstr>
      <vt:lpstr>Großteil nicht in Gemeinschaftseinrichtungen (hier nur die 0bis34-Jährigen)</vt:lpstr>
      <vt:lpstr>Impfstatus meistens unbekannt (hier Anzahl)</vt:lpstr>
      <vt:lpstr>Infektionsumfeld zunehmend unbekannt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COVID-19-Inzidenz Bremen nach Altersgruppen bis KW 35. Stand: 8.9. (Schulferienende: 1.9.)</dc:title>
  <dc:creator>Rexroth, Ute</dc:creator>
  <cp:lastModifiedBy>Rexroth, Ute</cp:lastModifiedBy>
  <cp:revision>5</cp:revision>
  <dcterms:created xsi:type="dcterms:W3CDTF">2021-09-08T14:48:09Z</dcterms:created>
  <dcterms:modified xsi:type="dcterms:W3CDTF">2021-09-08T15:28:07Z</dcterms:modified>
</cp:coreProperties>
</file>