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aber auch gestiegen (8,66%)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51AF94E-D13A-4419-B307-74E7CB4E0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84" y="1280712"/>
            <a:ext cx="8003232" cy="429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(in den letzten 2 Wochen leicht erhöht), allerdings Verteilung der Auslastung in den Laboren pro Bundesland sehr unterschiedlich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2842FAE-48CC-4926-8718-6D1739A41A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3EA8B39-A3EB-46C9-A320-26556FF124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21" t="16401" r="35037" b="5201"/>
          <a:stretch/>
        </p:blipFill>
        <p:spPr>
          <a:xfrm>
            <a:off x="-44628" y="1732344"/>
            <a:ext cx="4608947" cy="371288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359B757-D685-4EB7-845E-6D1C287F56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20" t="17801" r="35038" b="5201"/>
          <a:stretch/>
        </p:blipFill>
        <p:spPr>
          <a:xfrm>
            <a:off x="4561404" y="1860493"/>
            <a:ext cx="4608948" cy="3646579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CFD5194-46E8-4C19-811E-3452314D31DB}"/>
              </a:ext>
            </a:extLst>
          </p:cNvPr>
          <p:cNvSpPr txBox="1"/>
          <p:nvPr/>
        </p:nvSpPr>
        <p:spPr>
          <a:xfrm>
            <a:off x="179512" y="5915855"/>
            <a:ext cx="5472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keinem Bundesland sind Kapazitäten stark ausgelastet</a:t>
            </a:r>
          </a:p>
        </p:txBody>
      </p:sp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Larissa</vt:lpstr>
      <vt:lpstr>Testzahlen und Positivenanteil</vt:lpstr>
      <vt:lpstr>Auslastung der Kapazitäten</vt:lpstr>
      <vt:lpstr>Laborauslastung vs. 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196</cp:revision>
  <dcterms:created xsi:type="dcterms:W3CDTF">2020-11-18T09:03:03Z</dcterms:created>
  <dcterms:modified xsi:type="dcterms:W3CDTF">2021-09-08T07:18:24Z</dcterms:modified>
</cp:coreProperties>
</file>