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37" d="100"/>
          <a:sy n="137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9015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" r="3485"/>
          <a:stretch/>
        </p:blipFill>
        <p:spPr>
          <a:xfrm>
            <a:off x="479503" y="4709628"/>
            <a:ext cx="438093" cy="442053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6"/>
            <a:ext cx="5079142" cy="1310127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 1.400 warnende Personen/ Tag | 33,5 Millionen Downloads |</a:t>
            </a:r>
            <a:br>
              <a:rPr lang="de-DE" sz="4000" dirty="0"/>
            </a:br>
            <a:r>
              <a:rPr lang="de-DE" sz="4000" dirty="0"/>
              <a:t>	519.000 geteilte positive Ergebnisse |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Version 2.9. am 8. September („Stellvertreter-Warnung“)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Auch Personen OHNE CWA können Teilnehmer an einem Event warnen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Plus: Integration Zertifikat Booster-Impfung</a:t>
            </a: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Version 2.9	  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- 3 Tweets (&gt; 180k x gesehen (28-Tage-Schnitt 50k), 8000 Interaktionen, &gt;1000 	Likes, 200 Retweets (BMG, BSI, KBV)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Großes Medienecho (Zeit, Spiegel, Heise, Chip, CB, </a:t>
            </a:r>
            <a:r>
              <a:rPr lang="de-DE" sz="4000" dirty="0" err="1"/>
              <a:t>Regios</a:t>
            </a:r>
            <a:r>
              <a:rPr lang="de-DE" sz="4000" dirty="0"/>
              <a:t> usw.)</a:t>
            </a:r>
            <a:br>
              <a:rPr lang="de-DE" sz="4000" dirty="0"/>
            </a:br>
            <a:r>
              <a:rPr lang="de-DE" sz="4000" dirty="0"/>
              <a:t>	</a:t>
            </a:r>
            <a:br>
              <a:rPr lang="de-DE" sz="4000" dirty="0"/>
            </a:br>
            <a:r>
              <a:rPr lang="de-DE" sz="4000" dirty="0"/>
              <a:t>	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929597" y="3331740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92774"/>
            <a:ext cx="4922268" cy="998003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Kennzahlen</a:t>
            </a:r>
            <a:r>
              <a:rPr lang="de-DE" sz="1100" dirty="0"/>
              <a:t>:	</a:t>
            </a:r>
            <a:r>
              <a:rPr lang="de-DE" sz="1100" dirty="0" err="1"/>
              <a:t>CovPass</a:t>
            </a:r>
            <a:r>
              <a:rPr lang="de-DE" sz="1100" dirty="0"/>
              <a:t>-App: 18,4 Mio. Downloads (Stand 07.09.)</a:t>
            </a:r>
            <a:br>
              <a:rPr lang="de-DE" sz="1100" dirty="0"/>
            </a:br>
            <a:r>
              <a:rPr lang="de-DE" sz="1100" dirty="0"/>
              <a:t>	</a:t>
            </a:r>
            <a:r>
              <a:rPr lang="de-DE" sz="1100" dirty="0" err="1"/>
              <a:t>CovPassCheck</a:t>
            </a:r>
            <a:r>
              <a:rPr lang="de-DE" sz="1100" dirty="0"/>
              <a:t>-App: 378.000 Downloads (Stand 07.09.)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dirty="0"/>
              <a:t>	109,63 </a:t>
            </a:r>
            <a:r>
              <a:rPr lang="de-DE" sz="1100" dirty="0" err="1"/>
              <a:t>Mio</a:t>
            </a:r>
            <a:r>
              <a:rPr lang="de-DE" sz="1100" dirty="0"/>
              <a:t> DCC (Impf-/Genesenen-/Test-Zertifikate)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1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b="1" dirty="0"/>
              <a:t>Entwicklung</a:t>
            </a:r>
            <a:r>
              <a:rPr lang="de-DE" sz="1100" dirty="0"/>
              <a:t>: 	Release 1.8. seit 07.09. </a:t>
            </a:r>
            <a:r>
              <a:rPr lang="de-DE" sz="1100" dirty="0" err="1"/>
              <a:t>deployed</a:t>
            </a:r>
            <a:endParaRPr lang="de-DE" sz="11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100" dirty="0"/>
              <a:t>	- Funktionalitäten: </a:t>
            </a:r>
            <a:r>
              <a:rPr lang="en-US" sz="1100" dirty="0"/>
              <a:t>Booster-</a:t>
            </a:r>
            <a:r>
              <a:rPr lang="en-US" sz="1100" dirty="0" err="1"/>
              <a:t>Impfung</a:t>
            </a:r>
            <a:r>
              <a:rPr lang="en-US" sz="1100" dirty="0"/>
              <a:t> (</a:t>
            </a:r>
            <a:r>
              <a:rPr lang="en-US" sz="1100" dirty="0" err="1"/>
              <a:t>Covpass</a:t>
            </a:r>
            <a:r>
              <a:rPr lang="en-US" sz="1100" dirty="0"/>
              <a:t>), ICAO-Name (</a:t>
            </a:r>
            <a:r>
              <a:rPr lang="en-US" sz="1100" dirty="0" err="1"/>
              <a:t>beide</a:t>
            </a:r>
            <a:r>
              <a:rPr lang="en-US" sz="1100" dirty="0"/>
              <a:t> Apps)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4705" y="3371792"/>
            <a:ext cx="5002140" cy="11110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ca. 70.000 Anmeldungen pro Tag</a:t>
            </a:r>
            <a:br>
              <a:rPr lang="de-DE" sz="1000" dirty="0"/>
            </a:br>
            <a:r>
              <a:rPr lang="de-DE" sz="1000" dirty="0"/>
              <a:t>	&gt; 13,3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</a:t>
            </a:r>
            <a:r>
              <a:rPr lang="de-DE" sz="1000" dirty="0"/>
              <a:t>: 	- neues Release seit 09.09.2021 online</a:t>
            </a:r>
            <a:br>
              <a:rPr lang="de-DE" sz="1000" dirty="0"/>
            </a:br>
            <a:r>
              <a:rPr lang="de-DE" sz="1000" dirty="0"/>
              <a:t>	  u.a. Gebärdensprachfilm, Optimierung Verlinkung (</a:t>
            </a:r>
            <a:r>
              <a:rPr lang="de-DE" sz="1000"/>
              <a:t>FAQ)</a:t>
            </a:r>
            <a:endParaRPr lang="de-DE" sz="1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- Vertrag kurz vor Abschluss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0" y="2173129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11286" y="3356295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87149" y="4646846"/>
            <a:ext cx="206908" cy="423438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67990" y="1444400"/>
              <a:ext cx="1408628" cy="3247766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10.09.2021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48356E-1ED0-4A0E-B97A-EE675B832B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3847" y="920514"/>
            <a:ext cx="2625459" cy="24279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93D5411-61BF-4E97-856A-E2A93CF9C42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6921"/>
          <a:stretch/>
        </p:blipFill>
        <p:spPr>
          <a:xfrm>
            <a:off x="5577142" y="3476838"/>
            <a:ext cx="3570973" cy="103648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8A26FE67-0277-449D-8753-21BC99989B9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3230" t="25669"/>
          <a:stretch/>
        </p:blipFill>
        <p:spPr>
          <a:xfrm>
            <a:off x="8393910" y="4144006"/>
            <a:ext cx="679541" cy="7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Bildschirmpräsentation (16:9)</PresentationFormat>
  <Paragraphs>21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186</cp:revision>
  <dcterms:created xsi:type="dcterms:W3CDTF">2015-11-02T12:29:13Z</dcterms:created>
  <dcterms:modified xsi:type="dcterms:W3CDTF">2021-09-10T07:12:43Z</dcterms:modified>
</cp:coreProperties>
</file>