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727" r:id="rId3"/>
    <p:sldId id="728" r:id="rId4"/>
    <p:sldId id="264" r:id="rId5"/>
    <p:sldId id="736" r:id="rId6"/>
    <p:sldId id="737" r:id="rId7"/>
    <p:sldId id="738" r:id="rId8"/>
    <p:sldId id="739" r:id="rId9"/>
    <p:sldId id="729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82924" autoAdjust="0"/>
  </p:normalViewPr>
  <p:slideViewPr>
    <p:cSldViewPr snapToGrid="0" snapToObjects="1">
      <p:cViewPr varScale="1">
        <p:scale>
          <a:sx n="58" d="100"/>
          <a:sy n="58" d="100"/>
        </p:scale>
        <p:origin x="147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10.09.2021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10.09.2021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pic>
        <p:nvPicPr>
          <p:cNvPr id="7" name="Grafik 6" descr="Lagebericht_RKI_10-09-2021.docx - Word">
            <a:extLst>
              <a:ext uri="{FF2B5EF4-FFF2-40B4-BE49-F238E27FC236}">
                <a16:creationId xmlns:a16="http://schemas.microsoft.com/office/drawing/2014/main" id="{EDA55096-C0BA-4171-AD64-846D074B7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4" t="36440" r="23073" b="6946"/>
          <a:stretch/>
        </p:blipFill>
        <p:spPr>
          <a:xfrm>
            <a:off x="992039" y="1114842"/>
            <a:ext cx="6167886" cy="356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C9DEA6-70EF-4094-9D47-BCF42FA9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" y="1250679"/>
            <a:ext cx="7894320" cy="36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D1C323-746C-4F0A-882B-BC37993D7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778" y="1187939"/>
            <a:ext cx="5294553" cy="37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841AC50-5349-429C-B553-CC97B11CC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EFD2AE-C9E7-4EC2-AE7D-2CF065EC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31AC86-9A18-40E9-BBAD-5CF4C7F5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1642732-11A3-41EA-9B1A-2D071EF6C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der 7-Tage-Hospitalisierungsinzidenz der Bundesländer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7EA424C-C03D-4517-8148-DFD2A7971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22" y="1128643"/>
            <a:ext cx="8818556" cy="40148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BADC1CB-1D38-458E-8772-1BB868D93A3A}"/>
              </a:ext>
            </a:extLst>
          </p:cNvPr>
          <p:cNvSpPr/>
          <p:nvPr/>
        </p:nvSpPr>
        <p:spPr>
          <a:xfrm>
            <a:off x="5791200" y="1128643"/>
            <a:ext cx="2095500" cy="354231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49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26ED9BF-5B04-41AD-BE54-6F0A59C71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30D24C-51EF-4DA5-88B3-6AE36DFC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59F86F-F922-4283-A4E9-882DDA89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910E3C7-9803-45F8-B430-FE760C37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Geografische Verteilung 7-Tage-Hospitalisierungsinzidenz nach Landkreis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B1E230-33DA-446B-87C4-06591A927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94" y="976458"/>
            <a:ext cx="5907505" cy="41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ACDECC-89C9-437C-9CC7-A416F65F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1AD6FC-4F89-4DBA-91E4-944CF76A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0607571-352B-48EF-B2F7-E5B00CE0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COVID-19-Fälle mit und ohne Antigennachweis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DA13B55-ED8F-41C2-B64E-591734E3F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36" y="1174660"/>
            <a:ext cx="6907367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0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4A49FA2-F554-403E-B446-BEFD6FE5D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D7AADE-6407-47A2-9DCD-10D1FAD3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3662A2-FF46-4C1F-BBE3-B2A73703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41B6A49-C86B-4184-8AD6-457817C8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COVID-19-Fälle mit Antigennachweis nach Altersgruppe und Meldewoche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AEF7C1-E141-40B6-B87F-BBC22A570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2695"/>
            <a:ext cx="8466842" cy="38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2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10.09.2021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AE20B9-5B4F-48D3-A716-481875D15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38"/>
          <a:stretch/>
        </p:blipFill>
        <p:spPr>
          <a:xfrm>
            <a:off x="457200" y="1236492"/>
            <a:ext cx="7484406" cy="35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Bildschirmpräsentation (16:9)</PresentationFormat>
  <Paragraphs>34</Paragraphs>
  <Slides>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</vt:lpstr>
      <vt:lpstr>Verlauf der 7-Tage-Hospitalisierungsinzidenz der Bundesländer</vt:lpstr>
      <vt:lpstr>Geografische Verteilung 7-Tage-Hospitalisierungsinzidenz nach Landkreis</vt:lpstr>
      <vt:lpstr>Anteil COVID-19-Fälle mit und ohne Antigennachweis</vt:lpstr>
      <vt:lpstr>Anteil COVID-19-Fälle mit Antigennachweis nach Altersgruppe und Meldewoche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418</cp:revision>
  <dcterms:created xsi:type="dcterms:W3CDTF">2015-11-02T12:29:13Z</dcterms:created>
  <dcterms:modified xsi:type="dcterms:W3CDTF">2021-09-10T09:04:16Z</dcterms:modified>
</cp:coreProperties>
</file>