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741" r:id="rId2"/>
    <p:sldId id="698" r:id="rId3"/>
    <p:sldId id="740" r:id="rId4"/>
    <p:sldId id="732" r:id="rId5"/>
    <p:sldId id="702" r:id="rId6"/>
    <p:sldId id="742" r:id="rId7"/>
    <p:sldId id="701" r:id="rId8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7" autoAdjust="0"/>
    <p:restoredTop sz="65848" autoAdjust="0"/>
  </p:normalViewPr>
  <p:slideViewPr>
    <p:cSldViewPr>
      <p:cViewPr varScale="1">
        <p:scale>
          <a:sx n="72" d="100"/>
          <a:sy n="72" d="100"/>
        </p:scale>
        <p:origin x="30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48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+ 6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3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226.236.577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-10%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4.654.548 Todesfälle (CFR: 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16.09.2021;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14-15.09.2021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63998"/>
              </p:ext>
            </p:extLst>
          </p:nvPr>
        </p:nvGraphicFramePr>
        <p:xfrm>
          <a:off x="35496" y="1556792"/>
          <a:ext cx="9018571" cy="4564411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44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41.229.421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1.063.420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7.312.687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218.091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33.347.325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207.344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-26,49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6.738.890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172.322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5.360.387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149.409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Philippinen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2.283.011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143.939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2.030.935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130.468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7.214.520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130.236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21.019.830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106.252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-22,28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1.434.240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95.690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-8,05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05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14.09.2021, Datenstand 12.09.2021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80883" y="741397"/>
            <a:ext cx="3483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leicht rückgängig, </a:t>
            </a:r>
            <a:r>
              <a:rPr lang="de-DE" dirty="0"/>
              <a:t>in allen Regionen rückläufig oder stagnierend</a:t>
            </a:r>
          </a:p>
          <a:p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Afrika (</a:t>
            </a:r>
            <a:r>
              <a:rPr lang="de-DE" dirty="0">
                <a:solidFill>
                  <a:srgbClr val="0070C0"/>
                </a:solidFill>
              </a:rPr>
              <a:t>+7%)</a:t>
            </a:r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4EDD70-63E1-4800-8B41-A7AA0D1E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364" y="741397"/>
            <a:ext cx="5298636" cy="27275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D129F97-92AF-4164-959F-FC3DD32F2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7" y="3443394"/>
            <a:ext cx="5139189" cy="32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17.09.2021, Datenstand 16.09.2021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1A9BF7-F247-4BB3-8CD2-4F9019BD4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107488" cy="4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987824" y="657167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07.09.2021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395536" y="537321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Aktuell keine Virusvariantengebiete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C8C95E-AA2E-4667-90F5-C9D9EF6B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019"/>
            <a:ext cx="9144000" cy="55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16.09.2021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32DFC-7C50-4373-9C1D-3420AE138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47" y="1033914"/>
            <a:ext cx="5778317" cy="58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16.09.2021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419BCD-88C8-4EE8-891B-CF6936951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108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Bildschirmpräsentation (4:3)</PresentationFormat>
  <Paragraphs>145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Veränderung Fallzahlen weltweit, WHO Dashboard</vt:lpstr>
      <vt:lpstr>Übersicht Virusvarianten, weltweit</vt:lpstr>
      <vt:lpstr>PowerPoint-Präsentation</vt:lpstr>
      <vt:lpstr>7-Tages-Inzidenz pro 100.000 Einwohner Europa</vt:lpstr>
      <vt:lpstr>7-Tages-Inzidenz pro 100.000 Einwohner weltweit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Raiser, Sofie Gillesberg</cp:lastModifiedBy>
  <cp:revision>1719</cp:revision>
  <cp:lastPrinted>2020-09-29T15:21:52Z</cp:lastPrinted>
  <dcterms:created xsi:type="dcterms:W3CDTF">2020-03-24T07:57:46Z</dcterms:created>
  <dcterms:modified xsi:type="dcterms:W3CDTF">2021-09-17T07:58:12Z</dcterms:modified>
</cp:coreProperties>
</file>