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8" r:id="rId4"/>
    <p:sldId id="300" r:id="rId5"/>
    <p:sldId id="259" r:id="rId6"/>
    <p:sldId id="29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0994" autoAdjust="0"/>
  </p:normalViewPr>
  <p:slideViewPr>
    <p:cSldViewPr snapToGrid="0">
      <p:cViewPr varScale="1">
        <p:scale>
          <a:sx n="104" d="100"/>
          <a:sy n="104" d="100"/>
        </p:scale>
        <p:origin x="1170" y="10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1.519  -&gt; Anstieg ITS-Belegung zur Vorwoche: - 22 (Vorvorwoche: + 252)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ITS-Erstaufnahmen der letzten 7 Tage: +591  (Vorwoche+670) neue COVID-Patient. wurden auf ITS neu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3% Linie (Basisstufe): 6 Länder</a:t>
            </a:r>
          </a:p>
          <a:p>
            <a:r>
              <a:rPr lang="de-DE" dirty="0"/>
              <a:t>&gt; 3 % (Stufe 1): 10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Berlin waren es 22 Neuaufnahmen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0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22.09.2021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22.09.2021 werden </a:t>
            </a:r>
            <a:r>
              <a:rPr lang="de-DE" sz="1600" b="1" dirty="0"/>
              <a:t>1.497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einigen Bundesländern ist ein Abbremsen in der COVID-ITS-Belegung zu beobachten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betrugen +591 in den letzten 7 Tagen, alle Behandlungsgruppen sind ansteigend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22.09.2021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030994"/>
            <a:ext cx="6674582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844497" y="2211693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461242" y="4121198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325263" y="4508201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1.497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(pro Tag)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38" y="2751493"/>
            <a:ext cx="4471253" cy="32249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21.09.2021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3" y="1"/>
            <a:ext cx="9885720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571981" y="179906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571981" y="222165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571981" y="532367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571981" y="575243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554080" y="5323675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84230" y="180850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554080" y="224612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554080" y="575081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" y="73911"/>
            <a:ext cx="5806490" cy="362086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02" y="412465"/>
            <a:ext cx="5346411" cy="32540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635" y="73910"/>
            <a:ext cx="850365" cy="142160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36" y="3816944"/>
            <a:ext cx="4670297" cy="30410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C1C9FC-1AC3-44AD-9792-4FFDEF0B1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9" y="530009"/>
            <a:ext cx="5279139" cy="517691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A45F2F-AEEC-4E56-B712-3B7C2396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08" y="5708932"/>
            <a:ext cx="2075447" cy="11490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B958C5D-A17D-432A-97BC-95FD36EDB326}"/>
              </a:ext>
            </a:extLst>
          </p:cNvPr>
          <p:cNvSpPr txBox="1"/>
          <p:nvPr/>
        </p:nvSpPr>
        <p:spPr>
          <a:xfrm>
            <a:off x="6243782" y="120073"/>
            <a:ext cx="323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ECMO Belegung und Kapazitäten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CA048A-C5BC-487D-A3CD-3453551AE7F5}"/>
              </a:ext>
            </a:extLst>
          </p:cNvPr>
          <p:cNvSpPr txBox="1"/>
          <p:nvPr/>
        </p:nvSpPr>
        <p:spPr>
          <a:xfrm>
            <a:off x="309419" y="160677"/>
            <a:ext cx="412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Beatmungs-Belegung und Kapazitäten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4D5CA8-197B-4821-AB60-FA923624C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8" y="711200"/>
            <a:ext cx="5279138" cy="50870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57F190-B5B7-40EB-BDA2-5483D089F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21" y="5762659"/>
            <a:ext cx="2803671" cy="10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40" y="492134"/>
            <a:ext cx="3977469" cy="24361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" y="2297342"/>
            <a:ext cx="7365624" cy="451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8E6B500-250B-4235-A3A0-3B0E6E24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0" y="1218018"/>
            <a:ext cx="4352925" cy="567392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4816812" y="884416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63" y="248577"/>
            <a:ext cx="4352925" cy="6667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204079" y="934527"/>
            <a:ext cx="172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 21.09.21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95EBAD-92E4-4362-A679-47434DF1A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57" y="1001008"/>
            <a:ext cx="1612495" cy="14459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87D01-0D0B-4177-A075-7742C6074CE5}"/>
              </a:ext>
            </a:extLst>
          </p:cNvPr>
          <p:cNvSpPr txBox="1"/>
          <p:nvPr/>
        </p:nvSpPr>
        <p:spPr>
          <a:xfrm>
            <a:off x="6269414" y="256556"/>
            <a:ext cx="392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COVID-19-Neuaufnahmen auf die ITS  </a:t>
            </a:r>
            <a:r>
              <a:rPr lang="de-DE" i="1" dirty="0"/>
              <a:t>(7-Tages-Anzahl:  </a:t>
            </a:r>
            <a:r>
              <a:rPr lang="de-DE" b="1" i="1" dirty="0"/>
              <a:t>+ 591</a:t>
            </a:r>
            <a:r>
              <a:rPr lang="de-DE" i="1" dirty="0"/>
              <a:t>)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8B3FD8-70B1-4E39-8DC8-B91533D79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15" y="934527"/>
            <a:ext cx="4199768" cy="57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Breitbild</PresentationFormat>
  <Paragraphs>33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368</cp:revision>
  <dcterms:created xsi:type="dcterms:W3CDTF">2021-01-13T08:46:29Z</dcterms:created>
  <dcterms:modified xsi:type="dcterms:W3CDTF">2021-09-22T09:10:06Z</dcterms:modified>
</cp:coreProperties>
</file>