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1" r:id="rId2"/>
    <p:sldId id="283" r:id="rId3"/>
    <p:sldId id="285" r:id="rId4"/>
    <p:sldId id="286" r:id="rId5"/>
    <p:sldId id="287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22.09.2021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312512" y="1505625"/>
            <a:ext cx="241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186</a:t>
            </a:r>
            <a:r>
              <a:rPr lang="de-DE" dirty="0"/>
              <a:t> Einsendungen (-23)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39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Arztpraxen (±0)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312512" y="2811243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68% </a:t>
            </a:r>
            <a:r>
              <a:rPr lang="de-DE" dirty="0" err="1"/>
              <a:t>Positivenrate</a:t>
            </a:r>
            <a:r>
              <a:rPr lang="de-DE" dirty="0"/>
              <a:t> (126/209)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55C679-3EFE-4323-87C4-7AF423EA7DEB}"/>
              </a:ext>
            </a:extLst>
          </p:cNvPr>
          <p:cNvSpPr txBox="1"/>
          <p:nvPr/>
        </p:nvSpPr>
        <p:spPr>
          <a:xfrm>
            <a:off x="5306497" y="897319"/>
            <a:ext cx="9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KW37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95F775-739A-43A8-91BF-A31233ABA68A}"/>
              </a:ext>
            </a:extLst>
          </p:cNvPr>
          <p:cNvSpPr txBox="1"/>
          <p:nvPr/>
        </p:nvSpPr>
        <p:spPr>
          <a:xfrm>
            <a:off x="5306496" y="2360346"/>
            <a:ext cx="383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6827 Proben im Sentinel (Vergleich 2017/18: 6172)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68B357-8070-4103-B14A-C9416B27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79" y="729021"/>
            <a:ext cx="4572396" cy="27434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6511DC-9F5F-4130-8FE6-5F6F49F03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83" y="3429000"/>
            <a:ext cx="7386420" cy="30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22.09.2021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508DCB-C07B-4365-9A48-1F704B476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879118"/>
            <a:ext cx="8394920" cy="27434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40B708-58C2-44C1-A9A1-BE34AA25F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40" y="3618556"/>
            <a:ext cx="8370533" cy="27434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F1B6D5A-67B1-4CF0-93D2-DF3B7D45EA2E}"/>
              </a:ext>
            </a:extLst>
          </p:cNvPr>
          <p:cNvSpPr txBox="1"/>
          <p:nvPr/>
        </p:nvSpPr>
        <p:spPr>
          <a:xfrm>
            <a:off x="5146979" y="879118"/>
            <a:ext cx="3044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3,23%, 6 positive, 3 davon geimpft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7A8296-C162-45CE-91D6-FE52BA35DA3F}"/>
              </a:ext>
            </a:extLst>
          </p:cNvPr>
          <p:cNvSpPr txBox="1"/>
          <p:nvPr/>
        </p:nvSpPr>
        <p:spPr>
          <a:xfrm>
            <a:off x="5222539" y="3634876"/>
            <a:ext cx="2410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accent3">
                    <a:lumMod val="50000"/>
                  </a:schemeClr>
                </a:solidFill>
              </a:rPr>
              <a:t>0,54%, 1 positive: A(H3N2)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013E43-616F-4BEB-9957-90F9ADA9E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78" y="453942"/>
            <a:ext cx="2866005" cy="17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22.09.2021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D03D302-5C5F-4CE8-B284-038EE3B3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13" y="970914"/>
            <a:ext cx="8413209" cy="27434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9B2DC8-5705-4107-AB47-792FCAD21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8" y="3663632"/>
            <a:ext cx="8388823" cy="27434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D95387E-4877-40F2-8FEF-32E716F611C1}"/>
              </a:ext>
            </a:extLst>
          </p:cNvPr>
          <p:cNvSpPr txBox="1"/>
          <p:nvPr/>
        </p:nvSpPr>
        <p:spPr>
          <a:xfrm>
            <a:off x="7993405" y="5194030"/>
            <a:ext cx="1702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accent6">
                    <a:lumMod val="75000"/>
                  </a:schemeClr>
                </a:solidFill>
              </a:rPr>
              <a:t>PIV-3 + PIV-4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464E8A-D7A9-495C-B762-315E1D2F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0690A8-5D00-48E0-BA6E-EDAE6719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8D363-DC8B-4E02-9BE2-D3195915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A2046F-1E8E-45F8-A654-F9EBBDF5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112" y="3628667"/>
            <a:ext cx="3735386" cy="2245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779398-9403-43D3-8281-E419B1132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13" y="1121418"/>
            <a:ext cx="3735386" cy="22452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E476A7-BCE9-4BC4-AD48-2A93B48FC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00" y="3628668"/>
            <a:ext cx="3735386" cy="22452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4D5BE2C-62DD-4CE5-8940-55CE9AAB9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1" y="1121417"/>
            <a:ext cx="3735388" cy="22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D5E2A5-0E82-42E0-86B4-9669C179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22.09.2021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D2CC7A-5054-4C05-846B-57A403AA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Einsendungen NRZ Influenzaviren 1995 - 2021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3D9659-875E-425E-8A80-322555C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0DFF14-74E3-4AD3-B28D-910113552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7" y="2057281"/>
            <a:ext cx="8559526" cy="274343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27E191E-2232-4BB6-98AB-619930364854}"/>
              </a:ext>
            </a:extLst>
          </p:cNvPr>
          <p:cNvSpPr txBox="1"/>
          <p:nvPr/>
        </p:nvSpPr>
        <p:spPr>
          <a:xfrm>
            <a:off x="6081728" y="5062707"/>
            <a:ext cx="191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2021:</a:t>
            </a:r>
          </a:p>
          <a:p>
            <a:r>
              <a:rPr lang="de-DE" sz="1200" dirty="0"/>
              <a:t>6827 Sentinel</a:t>
            </a:r>
          </a:p>
          <a:p>
            <a:r>
              <a:rPr lang="de-DE" sz="1200" dirty="0"/>
              <a:t>150 Ringversuche</a:t>
            </a:r>
          </a:p>
          <a:p>
            <a:r>
              <a:rPr lang="de-DE" sz="1200" dirty="0"/>
              <a:t>16 NRZ-Aufträge</a:t>
            </a:r>
          </a:p>
          <a:p>
            <a:r>
              <a:rPr lang="de-DE" sz="1200" dirty="0"/>
              <a:t>65 </a:t>
            </a:r>
            <a:r>
              <a:rPr lang="de-DE" sz="1200" dirty="0" err="1"/>
              <a:t>Krankenhaussurveillance</a:t>
            </a:r>
            <a:endParaRPr lang="de-DE" sz="1200" dirty="0"/>
          </a:p>
          <a:p>
            <a:r>
              <a:rPr lang="de-DE" sz="1200" dirty="0"/>
              <a:t>+</a:t>
            </a:r>
          </a:p>
          <a:p>
            <a:r>
              <a:rPr lang="de-DE" sz="1200" dirty="0"/>
              <a:t>3482 IMS SARS-CoV-2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117399-718F-4134-B3EC-B0D483913BDF}"/>
              </a:ext>
            </a:extLst>
          </p:cNvPr>
          <p:cNvSpPr txBox="1"/>
          <p:nvPr/>
        </p:nvSpPr>
        <p:spPr>
          <a:xfrm>
            <a:off x="8320848" y="4756261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169392</a:t>
            </a:r>
          </a:p>
        </p:txBody>
      </p:sp>
    </p:spTree>
    <p:extLst>
      <p:ext uri="{BB962C8B-B14F-4D97-AF65-F5344CB8AC3E}">
        <p14:creationId xmlns:p14="http://schemas.microsoft.com/office/powerpoint/2010/main" val="333463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Bildschirmpräsentation (4:3)</PresentationFormat>
  <Paragraphs>33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352</cp:revision>
  <cp:lastPrinted>2020-12-17T20:27:56Z</cp:lastPrinted>
  <dcterms:created xsi:type="dcterms:W3CDTF">2015-11-02T12:29:13Z</dcterms:created>
  <dcterms:modified xsi:type="dcterms:W3CDTF">2021-09-23T17:51:24Z</dcterms:modified>
</cp:coreProperties>
</file>