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61" r:id="rId2"/>
    <p:sldId id="727" r:id="rId3"/>
    <p:sldId id="728" r:id="rId4"/>
    <p:sldId id="264" r:id="rId5"/>
    <p:sldId id="740" r:id="rId6"/>
    <p:sldId id="754" r:id="rId7"/>
    <p:sldId id="736" r:id="rId8"/>
    <p:sldId id="751" r:id="rId9"/>
    <p:sldId id="752" r:id="rId10"/>
    <p:sldId id="753" r:id="rId11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685" autoAdjust="0"/>
    <p:restoredTop sz="82924" autoAdjust="0"/>
  </p:normalViewPr>
  <p:slideViewPr>
    <p:cSldViewPr snapToGrid="0" snapToObjects="1">
      <p:cViewPr varScale="1">
        <p:scale>
          <a:sx n="65" d="100"/>
          <a:sy n="65" d="100"/>
        </p:scale>
        <p:origin x="44" y="11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22.09.2021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22.09.2021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file:///\\rki.local\daten\Wissdaten\RKI_nCoV-Lage\2.Themen\2.1.Epidemiologie\Meldewesen\Cube\Covid-19_Cube.xlsx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0702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Datei BL_Grafik_Meldedatum_Cube_XX-YY-2021 im Tagesordner oder im Automatisierungsordner als </a:t>
            </a:r>
            <a:r>
              <a:rPr lang="de-DE" dirty="0" err="1"/>
              <a:t>png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5014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(Automatisierung) oder Ordner „Karten“ im Tagesordner, „A-Inzidenz 7 Tage.png“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35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Tagesordner -&gt; Ordner </a:t>
            </a:r>
            <a:r>
              <a:rPr lang="de-DE" dirty="0" err="1"/>
              <a:t>heatmaps</a:t>
            </a:r>
            <a:r>
              <a:rPr lang="de-DE" dirty="0"/>
              <a:t> -&gt; Ordner g -&gt; „</a:t>
            </a:r>
            <a:r>
              <a:rPr lang="de-DE" dirty="0" err="1"/>
              <a:t>Deutschland_inzidenz_heatmap</a:t>
            </a:r>
            <a:r>
              <a:rPr lang="de-DE" dirty="0"/>
              <a:t>“ </a:t>
            </a:r>
            <a:r>
              <a:rPr lang="de-DE" dirty="0" err="1"/>
              <a:t>tiff</a:t>
            </a:r>
            <a:r>
              <a:rPr lang="de-DE" dirty="0"/>
              <a:t> o. </a:t>
            </a:r>
            <a:r>
              <a:rPr lang="de-DE" dirty="0" err="1"/>
              <a:t>pdf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3875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Cube: 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S:\Wissdaten\RKI_nCoV-Lage\2.Themen\2.1.Epidemiologie\Meldewesen\Cube\Covid-19_Cube.xlsx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 Tab: Hospitalisierte_7-Tage-Inzidenz, grauer Balken ca. 1 Woche// Drauf achten: BL oder Altersgruppen, was ist gefragt?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52144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Quelle: S:\Wissdaten\RKI_nCoV-Lage\3.Kommunikation\3.7.Lageberichte\2021-09-08\Exposorte_2021-09-08 -&gt; Entsprechende </a:t>
            </a:r>
            <a:r>
              <a:rPr lang="de-DE" dirty="0" err="1"/>
              <a:t>Pivottabelle</a:t>
            </a:r>
            <a:r>
              <a:rPr lang="de-DE" dirty="0"/>
              <a:t> selbst erstellen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3027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38656"/>
            <a:ext cx="8752360" cy="3266654"/>
          </a:xfrm>
          <a:prstGeom prst="rect">
            <a:avLst/>
          </a:prstGeom>
          <a:solidFill>
            <a:srgbClr val="045AA6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10.09.2021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1038225"/>
            <a:ext cx="3319463" cy="3267075"/>
          </a:xfrm>
        </p:spPr>
        <p:txBody>
          <a:bodyPr/>
          <a:lstStyle/>
          <a:p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PPT_Background_16zu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631"/>
            <a:ext cx="8747760" cy="3267456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10.09.2021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57200" y="1426319"/>
            <a:ext cx="7983646" cy="324463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10.09.2021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10.09.2021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quarter" idx="13"/>
          </p:nvPr>
        </p:nvSpPr>
        <p:spPr>
          <a:xfrm>
            <a:off x="457200" y="1426882"/>
            <a:ext cx="3882920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4"/>
          </p:nvPr>
        </p:nvSpPr>
        <p:spPr>
          <a:xfrm>
            <a:off x="4580125" y="1426882"/>
            <a:ext cx="3860721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890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10.09.2021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002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10.09.2021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55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10.09.2021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68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10.09.2021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92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10.09.2021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46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26882"/>
            <a:ext cx="7983646" cy="32369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4826" y="4767263"/>
            <a:ext cx="1860421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10.09.2021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99792" y="4767263"/>
            <a:ext cx="28956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2862" y="4767263"/>
            <a:ext cx="496872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045AA6"/>
                </a:solidFill>
              </a:defRPr>
            </a:lvl1pPr>
          </a:lstStyle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/>
          <p:cNvPicPr/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88" y="244999"/>
            <a:ext cx="1530911" cy="446764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grpSp>
        <p:nvGrpSpPr>
          <p:cNvPr id="19" name="Gruppierung 18"/>
          <p:cNvGrpSpPr/>
          <p:nvPr userDrawn="1"/>
        </p:nvGrpSpPr>
        <p:grpSpPr>
          <a:xfrm>
            <a:off x="457201" y="4843688"/>
            <a:ext cx="7996881" cy="318545"/>
            <a:chOff x="457200" y="6356350"/>
            <a:chExt cx="7996881" cy="526628"/>
          </a:xfrm>
        </p:grpSpPr>
        <p:cxnSp>
          <p:nvCxnSpPr>
            <p:cNvPr id="12" name="Gerade Verbindung 11"/>
            <p:cNvCxnSpPr/>
            <p:nvPr userDrawn="1"/>
          </p:nvCxnSpPr>
          <p:spPr>
            <a:xfrm>
              <a:off x="7931996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>
            <a:xfrm>
              <a:off x="2594239" y="6366707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>
            <a:xfrm>
              <a:off x="457200" y="6356350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8454081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4" r:id="rId5"/>
    <p:sldLayoutId id="2147483655" r:id="rId6"/>
    <p:sldLayoutId id="2147483657" r:id="rId7"/>
    <p:sldLayoutId id="2147483658" r:id="rId8"/>
    <p:sldLayoutId id="2147483659" r:id="rId9"/>
  </p:sldLayoutIdLst>
  <p:hf hdr="0" ft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rgbClr val="045AA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Lage national</a:t>
            </a:r>
            <a:br>
              <a:rPr lang="de-DE" dirty="0"/>
            </a:b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A21E47D-844B-4BFD-B6A4-759E6CC5A8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22.09.2021</a:t>
            </a:r>
          </a:p>
        </p:txBody>
      </p:sp>
    </p:spTree>
    <p:extLst>
      <p:ext uri="{BB962C8B-B14F-4D97-AF65-F5344CB8AC3E}">
        <p14:creationId xmlns:p14="http://schemas.microsoft.com/office/powerpoint/2010/main" val="1792330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9DADC36-952B-4B80-98A4-AE2FD5BA9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15.09.2021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588AE3D-8222-4258-8FF9-09F8A935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10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09B3DB3-BCB9-40E3-8EAD-C67EF7DC22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6034" y="1485900"/>
            <a:ext cx="5596989" cy="3019196"/>
          </a:xfrm>
          <a:prstGeom prst="rect">
            <a:avLst/>
          </a:prstGeom>
        </p:spPr>
      </p:pic>
      <p:sp>
        <p:nvSpPr>
          <p:cNvPr id="8" name="Titel 4">
            <a:extLst>
              <a:ext uri="{FF2B5EF4-FFF2-40B4-BE49-F238E27FC236}">
                <a16:creationId xmlns:a16="http://schemas.microsoft.com/office/drawing/2014/main" id="{800C07C2-FA59-4CDA-A138-B95D045AE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38175"/>
            <a:ext cx="7983538" cy="714375"/>
          </a:xfrm>
        </p:spPr>
        <p:txBody>
          <a:bodyPr/>
          <a:lstStyle/>
          <a:p>
            <a:r>
              <a:rPr lang="de-DE" dirty="0">
                <a:solidFill>
                  <a:srgbClr val="FF0000"/>
                </a:solidFill>
              </a:rPr>
              <a:t>Wahrscheinliche Infektionsländer (33.-36. MW 2021), die 10 am häufigsten genannten Länder</a:t>
            </a:r>
          </a:p>
        </p:txBody>
      </p:sp>
    </p:spTree>
    <p:extLst>
      <p:ext uri="{BB962C8B-B14F-4D97-AF65-F5344CB8AC3E}">
        <p14:creationId xmlns:p14="http://schemas.microsoft.com/office/powerpoint/2010/main" val="12986953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641D1A1-5F96-4E6B-8F21-489FADAA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22.09.2021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E0E8AA0-E9A7-4C96-81FE-BDAD75A74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B6EEB84-BCA4-4FF2-8B53-5AC8260B4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088" y="121365"/>
            <a:ext cx="7983646" cy="714291"/>
          </a:xfrm>
        </p:spPr>
        <p:txBody>
          <a:bodyPr/>
          <a:lstStyle/>
          <a:p>
            <a:r>
              <a:rPr lang="de-DE" dirty="0"/>
              <a:t>Überblick Kennzahlen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9C1B8BF-04BD-4F5F-B8A6-4C7AE62E7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754" y="763872"/>
            <a:ext cx="6222492" cy="407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79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22.09.2021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23FB3DB-27CB-4F15-BC83-45B9D8873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Verlauf der 7-Tage-Inzidenz der Bundesländer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5C05C9E-0EBB-4169-A2E1-27601F62D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233" y="1321673"/>
            <a:ext cx="7422613" cy="357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579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EC45C0-45E5-4B85-B6C4-21F320650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22.09.2021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9C4D60E-F2F9-4F8C-A496-E01597FE6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202A3DF-E554-4177-9019-EE887FCD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2758"/>
            <a:ext cx="7983646" cy="714291"/>
          </a:xfrm>
        </p:spPr>
        <p:txBody>
          <a:bodyPr/>
          <a:lstStyle/>
          <a:p>
            <a:r>
              <a:rPr lang="de-DE" dirty="0"/>
              <a:t>Geografische Verteilung 7-Tage-Inzidenz nach Landkreis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40336EA-CD89-4BDF-83F9-7B2D61ABA4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5036" y="951265"/>
            <a:ext cx="5783498" cy="408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984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839214F-B8D5-4388-8218-A316FC83A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22.09.2021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D1FCBF4-0A95-490F-8E55-6A14F043F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5</a:t>
            </a:fld>
            <a:endParaRPr lang="de-DE"/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D7DC41B7-5688-4FEE-B124-BC5C23BAD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38175"/>
            <a:ext cx="7983538" cy="714375"/>
          </a:xfrm>
        </p:spPr>
        <p:txBody>
          <a:bodyPr/>
          <a:lstStyle/>
          <a:p>
            <a:r>
              <a:rPr lang="de-DE" dirty="0"/>
              <a:t>7-Tage-Inzidenz der COVID-19-Fälle nach Altersgruppe und Meldewoche (Stand 22.09.2021)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D08B5DB-91A8-4740-9DEC-69FD0BC7A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6817" y="1391593"/>
            <a:ext cx="6656045" cy="332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3907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FCC6C63-5E48-4B97-AA35-526E1449C0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93BB97E-5681-4AB5-AD5F-05686BEBE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10.09.2021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554E94B-C97C-4F00-AE01-6501EF39B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6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3AD3460-78D5-46C8-B727-1FC6C8936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DA1A520-9023-459D-8959-5104582DB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826" y="635136"/>
            <a:ext cx="7663218" cy="371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4507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13C8240A-2FC8-496B-BCA9-5799EDE49E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364" y="1263914"/>
            <a:ext cx="8529271" cy="3035842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BEFD2AE-C9E7-4EC2-AE7D-2CF065EC7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22.09.2021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F31AC86-9A18-40E9-BBAD-5CF4C7F53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7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1642732-11A3-41EA-9B1A-2D071EF6C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Verlauf der 7-Tage-Hospitalisierungsinzidenz nach Bundesländern (Zeitraum 18.08. – 22.09.)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7BADC1CB-1D38-458E-8772-1BB868D93A3A}"/>
              </a:ext>
            </a:extLst>
          </p:cNvPr>
          <p:cNvSpPr/>
          <p:nvPr/>
        </p:nvSpPr>
        <p:spPr>
          <a:xfrm>
            <a:off x="6292646" y="1062545"/>
            <a:ext cx="1488558" cy="3237211"/>
          </a:xfrm>
          <a:prstGeom prst="rect">
            <a:avLst/>
          </a:prstGeom>
          <a:solidFill>
            <a:schemeClr val="bg1">
              <a:lumMod val="75000"/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84987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F3B45E6-BE13-4EF8-9640-E3DFFD8B6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15.09.2021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144F0F6-4E0E-4D09-9237-2842839FB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3274"/>
            <a:ext cx="7983646" cy="714291"/>
          </a:xfrm>
        </p:spPr>
        <p:txBody>
          <a:bodyPr/>
          <a:lstStyle/>
          <a:p>
            <a:r>
              <a:rPr lang="de-DE" dirty="0">
                <a:solidFill>
                  <a:srgbClr val="FF0000"/>
                </a:solidFill>
              </a:rPr>
              <a:t>Anzahl Hospitalisierte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2C31B21-E014-4403-ACD6-32EF49294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826" y="936380"/>
            <a:ext cx="7541135" cy="361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477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D9D1770-3FD6-4CB2-8057-C37047AEC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15.09.2021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171B974-62DA-4637-B448-3E30888A5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9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D86D771-4BB6-4A14-85EC-CA5EA843D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13466"/>
            <a:ext cx="7983646" cy="714291"/>
          </a:xfrm>
        </p:spPr>
        <p:txBody>
          <a:bodyPr/>
          <a:lstStyle/>
          <a:p>
            <a:r>
              <a:rPr lang="de-DE" dirty="0"/>
              <a:t>Anzahl der COVID-19 Todesfälle nach Sterbewoche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46C0B51-792A-4258-9571-A7479AD25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101" y="870981"/>
            <a:ext cx="6603798" cy="395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8070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232</Words>
  <Application>Microsoft Office PowerPoint</Application>
  <PresentationFormat>Bildschirmpräsentation (16:9)</PresentationFormat>
  <Paragraphs>39</Paragraphs>
  <Slides>10</Slides>
  <Notes>6</Notes>
  <HiddenSlides>4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5" baseType="lpstr">
      <vt:lpstr>Arial</vt:lpstr>
      <vt:lpstr>Calibri</vt:lpstr>
      <vt:lpstr>ＭＳ 明朝</vt:lpstr>
      <vt:lpstr>Wingdings</vt:lpstr>
      <vt:lpstr>Office-Design</vt:lpstr>
      <vt:lpstr>Lage national </vt:lpstr>
      <vt:lpstr>Überblick Kennzahlen</vt:lpstr>
      <vt:lpstr>Verlauf der 7-Tage-Inzidenz der Bundesländer</vt:lpstr>
      <vt:lpstr>Geografische Verteilung 7-Tage-Inzidenz nach Landkreis</vt:lpstr>
      <vt:lpstr>7-Tage-Inzidenz der COVID-19-Fälle nach Altersgruppe und Meldewoche (Stand 22.09.2021)</vt:lpstr>
      <vt:lpstr>PowerPoint-Präsentation</vt:lpstr>
      <vt:lpstr>Verlauf der 7-Tage-Hospitalisierungsinzidenz nach Bundesländern (Zeitraum 18.08. – 22.09.)</vt:lpstr>
      <vt:lpstr>Anzahl Hospitalisierte</vt:lpstr>
      <vt:lpstr>Anzahl der COVID-19 Todesfälle nach Sterbewoche</vt:lpstr>
      <vt:lpstr>Wahrscheinliche Infektionsländer (33.-36. MW 2021), die 10 am häufigsten genannten Länder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Hilbig, Antonia</cp:lastModifiedBy>
  <cp:revision>432</cp:revision>
  <dcterms:created xsi:type="dcterms:W3CDTF">2015-11-02T12:29:13Z</dcterms:created>
  <dcterms:modified xsi:type="dcterms:W3CDTF">2021-09-22T08:49:37Z</dcterms:modified>
</cp:coreProperties>
</file>