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66" r:id="rId2"/>
    <p:sldId id="267" r:id="rId3"/>
    <p:sldId id="269" r:id="rId4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öttcher, Sindy" initials="BS" lastIdx="4" clrIdx="0">
    <p:extLst>
      <p:ext uri="{19B8F6BF-5375-455C-9EA6-DF929625EA0E}">
        <p15:presenceInfo xmlns:p15="http://schemas.microsoft.com/office/powerpoint/2012/main" userId="Böttcher, Sindy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666" autoAdjust="0"/>
    <p:restoredTop sz="94660"/>
  </p:normalViewPr>
  <p:slideViewPr>
    <p:cSldViewPr>
      <p:cViewPr varScale="1">
        <p:scale>
          <a:sx n="80" d="100"/>
          <a:sy n="80" d="100"/>
        </p:scale>
        <p:origin x="768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9F704B-22D3-4CA4-90E8-3FA178869C27}" type="datetimeFigureOut">
              <a:rPr lang="de-DE" smtClean="0"/>
              <a:t>22.09.2021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FC9190-7944-4C17-9466-078921DDB0B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595181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22.09.2021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071308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22.09.2021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750441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22.09.2021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05221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22.09.2021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97621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22.09.2021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834581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22.09.2021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08207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22.09.2021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161449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22.09.2021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365270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22.09.2021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694740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22.09.2021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176306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22.09.2021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105105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926375-389E-46D2-BFA4-17F93A813EB4}" type="datetimeFigureOut">
              <a:rPr lang="de-DE" smtClean="0"/>
              <a:t>22.09.2021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71955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Testzahlen und </a:t>
            </a:r>
            <a:r>
              <a:rPr lang="de-DE"/>
              <a:t>Positivenanteil</a:t>
            </a:r>
            <a:endParaRPr lang="de-DE" dirty="0"/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4E0D210E-668F-4B61-9337-8BD0FB955C59}"/>
              </a:ext>
            </a:extLst>
          </p:cNvPr>
          <p:cNvSpPr txBox="1"/>
          <p:nvPr/>
        </p:nvSpPr>
        <p:spPr>
          <a:xfrm>
            <a:off x="311877" y="5795972"/>
            <a:ext cx="87410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à"/>
            </a:pPr>
            <a:r>
              <a:rPr lang="de-DE" dirty="0">
                <a:sym typeface="Wingdings" panose="05000000000000000000" pitchFamily="2" charset="2"/>
              </a:rPr>
              <a:t>Anzahl der Testungen stabil, </a:t>
            </a:r>
            <a:r>
              <a:rPr lang="de-DE" dirty="0" err="1">
                <a:sym typeface="Wingdings" panose="05000000000000000000" pitchFamily="2" charset="2"/>
              </a:rPr>
              <a:t>Positivenanteil</a:t>
            </a:r>
            <a:r>
              <a:rPr lang="de-DE" dirty="0">
                <a:sym typeface="Wingdings" panose="05000000000000000000" pitchFamily="2" charset="2"/>
              </a:rPr>
              <a:t> leicht gesunken/konstant (7,52%)</a:t>
            </a: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09E7FF56-E83D-4DAF-8A91-A7EC4211027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1876" y="1556298"/>
            <a:ext cx="8580603" cy="3771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84442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1"/>
          <p:cNvSpPr>
            <a:spLocks noGrp="1"/>
          </p:cNvSpPr>
          <p:nvPr>
            <p:ph type="title"/>
          </p:nvPr>
        </p:nvSpPr>
        <p:spPr>
          <a:xfrm>
            <a:off x="457200" y="-99392"/>
            <a:ext cx="8229600" cy="1143000"/>
          </a:xfrm>
        </p:spPr>
        <p:txBody>
          <a:bodyPr/>
          <a:lstStyle/>
          <a:p>
            <a:r>
              <a:rPr lang="de-DE" dirty="0"/>
              <a:t>Auslastung der Kapazitäten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3517B280-9F00-4035-B780-683E0512FFBC}"/>
              </a:ext>
            </a:extLst>
          </p:cNvPr>
          <p:cNvSpPr txBox="1"/>
          <p:nvPr/>
        </p:nvSpPr>
        <p:spPr>
          <a:xfrm>
            <a:off x="215516" y="5879013"/>
            <a:ext cx="87129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Kapazitäten nach wie vor vorhanden (in den letzten 2 Wochen leicht erhöht), allerdings Verteilung der Auslastung in den Laboren pro Bundesland sehr unterschiedlich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1BCBC018-D351-4B3A-9D11-F46BBC97805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19200"/>
            <a:ext cx="9144000" cy="441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19069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5CD94FD-597F-45BD-83B0-4F3B1B1184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/>
              <a:t>Laborauslastung vs. </a:t>
            </a:r>
            <a:r>
              <a:rPr lang="de-DE" dirty="0" err="1"/>
              <a:t>Positivenanteil</a:t>
            </a:r>
            <a:br>
              <a:rPr lang="de-DE" dirty="0"/>
            </a:br>
            <a:r>
              <a:rPr lang="de-DE" sz="2200" dirty="0"/>
              <a:t>(nach Laborstandort)</a:t>
            </a:r>
            <a:endParaRPr lang="de-DE" dirty="0"/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7CFD5194-46E8-4C19-811E-3452314D31DB}"/>
              </a:ext>
            </a:extLst>
          </p:cNvPr>
          <p:cNvSpPr txBox="1"/>
          <p:nvPr/>
        </p:nvSpPr>
        <p:spPr>
          <a:xfrm>
            <a:off x="179512" y="5915855"/>
            <a:ext cx="54727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In keinem Bundesland sind Kapazitäten stark ausgelastet</a:t>
            </a:r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21FA1BFE-2376-4489-B616-6828E58BB7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27984" y="1606782"/>
            <a:ext cx="4579032" cy="3644435"/>
          </a:xfrm>
          <a:prstGeom prst="rect">
            <a:avLst/>
          </a:prstGeom>
        </p:spPr>
      </p:pic>
      <p:pic>
        <p:nvPicPr>
          <p:cNvPr id="8" name="Grafik 7">
            <a:extLst>
              <a:ext uri="{FF2B5EF4-FFF2-40B4-BE49-F238E27FC236}">
                <a16:creationId xmlns:a16="http://schemas.microsoft.com/office/drawing/2014/main" id="{C53A0B40-AFB9-42B6-908B-3C884F75914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6984" y="1606782"/>
            <a:ext cx="4220929" cy="33849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1585320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60</Words>
  <Application>Microsoft Office PowerPoint</Application>
  <PresentationFormat>Bildschirmpräsentation (4:3)</PresentationFormat>
  <Paragraphs>6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7" baseType="lpstr">
      <vt:lpstr>Arial</vt:lpstr>
      <vt:lpstr>Calibri</vt:lpstr>
      <vt:lpstr>Wingdings</vt:lpstr>
      <vt:lpstr>Larissa</vt:lpstr>
      <vt:lpstr>Testzahlen und Positivenanteil</vt:lpstr>
      <vt:lpstr>Auslastung der Kapazitäten</vt:lpstr>
      <vt:lpstr>Laborauslastung vs. Positivenanteil (nach Laborstandort)</vt:lpstr>
    </vt:vector>
  </TitlesOfParts>
  <Company>Robert Koch-Institut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Seifried, Janna</dc:creator>
  <cp:lastModifiedBy>Böttcher, Sindy</cp:lastModifiedBy>
  <cp:revision>201</cp:revision>
  <dcterms:created xsi:type="dcterms:W3CDTF">2020-11-18T09:03:03Z</dcterms:created>
  <dcterms:modified xsi:type="dcterms:W3CDTF">2021-09-22T09:24:45Z</dcterms:modified>
</cp:coreProperties>
</file>