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6" r:id="rId2"/>
    <p:sldId id="267" r:id="rId3"/>
    <p:sldId id="269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>
      <p:cViewPr varScale="1">
        <p:scale>
          <a:sx n="80" d="100"/>
          <a:sy n="80" d="100"/>
        </p:scale>
        <p:origin x="76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</a:t>
            </a:r>
            <a:r>
              <a:rPr lang="de-DE"/>
              <a:t>Positivenanteil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311877" y="5795972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Anzahl der Testungen stabil,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leicht gesunken/konstant (7,52%)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9E7FF56-E83D-4DAF-8A91-A7EC42110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876" y="1556298"/>
            <a:ext cx="8580603" cy="377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215516" y="5879013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 (in den letzten 2 Wochen leicht erhöht), allerdings Verteilung der Auslastung in den Laboren pro Bundesland sehr unterschiedlich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BCBC018-D351-4B3A-9D11-F46BBC9780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D94FD-597F-45BD-83B0-4F3B1B11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Laborauslastung vs. </a:t>
            </a:r>
            <a:r>
              <a:rPr lang="de-DE" dirty="0" err="1"/>
              <a:t>Positivenanteil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CFD5194-46E8-4C19-811E-3452314D31DB}"/>
              </a:ext>
            </a:extLst>
          </p:cNvPr>
          <p:cNvSpPr txBox="1"/>
          <p:nvPr/>
        </p:nvSpPr>
        <p:spPr>
          <a:xfrm>
            <a:off x="179512" y="5915855"/>
            <a:ext cx="5472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In keinem Bundesland sind Kapazitäten stark ausgelastet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1FA1BFE-2376-4489-B616-6828E58BB7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4" y="1606782"/>
            <a:ext cx="4579032" cy="364443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C53A0B40-AFB9-42B6-908B-3C884F7591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984" y="1606782"/>
            <a:ext cx="4220929" cy="338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58532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Bildschirmpräsentation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Larissa</vt:lpstr>
      <vt:lpstr>Testzahlen und Positivenanteil</vt:lpstr>
      <vt:lpstr>Auslastung der Kapazitäten</vt:lpstr>
      <vt:lpstr>Laborauslastung vs. Positivenanteil (nach Laborstandort)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201</cp:revision>
  <dcterms:created xsi:type="dcterms:W3CDTF">2020-11-18T09:03:03Z</dcterms:created>
  <dcterms:modified xsi:type="dcterms:W3CDTF">2021-09-22T09:24:45Z</dcterms:modified>
</cp:coreProperties>
</file>