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8" r:id="rId2"/>
    <p:sldId id="363" r:id="rId3"/>
    <p:sldId id="367" r:id="rId4"/>
    <p:sldId id="368" r:id="rId5"/>
    <p:sldId id="366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bel el bcheraoui" initials="ceb" lastIdx="1" clrIdx="0">
    <p:extLst>
      <p:ext uri="{19B8F6BF-5375-455C-9EA6-DF929625EA0E}">
        <p15:presenceInfo xmlns:p15="http://schemas.microsoft.com/office/powerpoint/2012/main" userId="60a56895d384520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0" autoAdjust="0"/>
    <p:restoredTop sz="51596" autoAdjust="0"/>
  </p:normalViewPr>
  <p:slideViewPr>
    <p:cSldViewPr snapToGrid="0" snapToObjects="1">
      <p:cViewPr>
        <p:scale>
          <a:sx n="70" d="100"/>
          <a:sy n="70" d="100"/>
        </p:scale>
        <p:origin x="1340" y="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00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4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33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965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47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B34D88-053A-4A23-8AA2-B2939CE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22 September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9832FA-9BEA-4D3A-9399-85F5463C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45722-051D-4991-8B44-49C1224D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en-US" smtClean="0"/>
              <a:t>1</a:t>
            </a:fld>
            <a:endParaRPr lang="en-US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0E12A524-F109-4DD4-B65F-7A76ED0E29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91" y="1479176"/>
            <a:ext cx="7983646" cy="3051737"/>
          </a:xfrm>
        </p:spPr>
        <p:txBody>
          <a:bodyPr>
            <a:normAutofit/>
          </a:bodyPr>
          <a:lstStyle/>
          <a:p>
            <a:r>
              <a:rPr lang="en-US" dirty="0"/>
              <a:t>Health outcomes by age group</a:t>
            </a:r>
          </a:p>
          <a:p>
            <a:endParaRPr lang="en-US" sz="1800" dirty="0"/>
          </a:p>
          <a:p>
            <a:r>
              <a:rPr lang="en-US" dirty="0"/>
              <a:t>Chile, Germany, Spain, United Kingdom, United States</a:t>
            </a:r>
          </a:p>
          <a:p>
            <a:endParaRPr lang="en-US" dirty="0"/>
          </a:p>
          <a:p>
            <a:r>
              <a:rPr lang="de-DE" dirty="0"/>
              <a:t>12 April – 5 September 2021</a:t>
            </a:r>
            <a:endParaRPr lang="de-DE" sz="1800" dirty="0"/>
          </a:p>
          <a:p>
            <a:pPr lvl="1"/>
            <a:endParaRPr lang="de-DE" sz="1200" dirty="0"/>
          </a:p>
        </p:txBody>
      </p:sp>
      <p:sp>
        <p:nvSpPr>
          <p:cNvPr id="111" name="Titel 110">
            <a:extLst>
              <a:ext uri="{FF2B5EF4-FFF2-40B4-BE49-F238E27FC236}">
                <a16:creationId xmlns:a16="http://schemas.microsoft.com/office/drawing/2014/main" id="{C3C04818-F5A1-44BB-A656-FE4419E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Containment Measures Analysis, Issue 7</a:t>
            </a:r>
            <a:br>
              <a:rPr lang="en-US" dirty="0"/>
            </a:br>
            <a:endParaRPr lang="en-US" dirty="0"/>
          </a:p>
        </p:txBody>
      </p:sp>
      <p:sp>
        <p:nvSpPr>
          <p:cNvPr id="5" name="OTLSHAPE_TB_00000000000000000000000000000000_LeftEndCaps" hidden="1">
            <a:extLst>
              <a:ext uri="{FF2B5EF4-FFF2-40B4-BE49-F238E27FC236}">
                <a16:creationId xmlns:a16="http://schemas.microsoft.com/office/drawing/2014/main" id="{E8A452D0-08E5-4F4E-9A82-60A534960EA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  <a:endParaRPr lang="de-DE" b="1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B_00000000000000000000000000000000_RightEndCaps" hidden="1">
            <a:extLst>
              <a:ext uri="{FF2B5EF4-FFF2-40B4-BE49-F238E27FC236}">
                <a16:creationId xmlns:a16="http://schemas.microsoft.com/office/drawing/2014/main" id="{5018C593-5ABD-4987-AA43-AE851D33EC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8" name="OTLSHAPE_TB_00000000000000000000000000000000_ElapsedTime" hidden="1">
            <a:extLst>
              <a:ext uri="{FF2B5EF4-FFF2-40B4-BE49-F238E27FC236}">
                <a16:creationId xmlns:a16="http://schemas.microsoft.com/office/drawing/2014/main" id="{3E25FAF4-623C-42E9-956F-25D23764E5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TLSHAPE_TB_00000000000000000000000000000000_TodayMarkerShape" hidden="1">
            <a:extLst>
              <a:ext uri="{FF2B5EF4-FFF2-40B4-BE49-F238E27FC236}">
                <a16:creationId xmlns:a16="http://schemas.microsoft.com/office/drawing/2014/main" id="{33F2D84C-42B2-4D8B-A9C1-7B83E8C67C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630153" y="4111625"/>
            <a:ext cx="76200" cy="84667"/>
          </a:xfrm>
          <a:prstGeom prst="triangle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86DBCD31-A6DD-4DB3-8DE4-1E042A5451F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33660" y="419629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22 September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AE98497D-0E79-4408-B9DF-F41692630A6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7200" y="1058863"/>
            <a:ext cx="7340335" cy="3767137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Weekly COVID-19 Incidence by Age Group</a:t>
            </a:r>
          </a:p>
        </p:txBody>
      </p:sp>
    </p:spTree>
    <p:extLst>
      <p:ext uri="{BB962C8B-B14F-4D97-AF65-F5344CB8AC3E}">
        <p14:creationId xmlns:p14="http://schemas.microsoft.com/office/powerpoint/2010/main" val="314500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22 September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07D734D5-6D81-4317-BD6C-A25250205F0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346841" y="1058863"/>
            <a:ext cx="7596021" cy="3767137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Weekly Hospital Admissions, Occupancy and Cum. Hospitalizations by Age Group</a:t>
            </a:r>
          </a:p>
        </p:txBody>
      </p:sp>
    </p:spTree>
    <p:extLst>
      <p:ext uri="{BB962C8B-B14F-4D97-AF65-F5344CB8AC3E}">
        <p14:creationId xmlns:p14="http://schemas.microsoft.com/office/powerpoint/2010/main" val="31999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22 September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40A64FD-BC1A-41CD-BEA5-40AB0160E83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294290" y="970267"/>
            <a:ext cx="7503245" cy="3947266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Full Vaccination Coverage by Age Group</a:t>
            </a:r>
          </a:p>
        </p:txBody>
      </p:sp>
    </p:spTree>
    <p:extLst>
      <p:ext uri="{BB962C8B-B14F-4D97-AF65-F5344CB8AC3E}">
        <p14:creationId xmlns:p14="http://schemas.microsoft.com/office/powerpoint/2010/main" val="207335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A5B195-7823-4FE6-89E0-825B21BA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22 September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F684A2F-568D-434A-B005-96BCD301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5836D-0D66-4842-AD42-5D10B2AD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7E5FD72-364E-422B-8830-7EA748FD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en-US" dirty="0"/>
              <a:t>Recommendations</a:t>
            </a:r>
            <a:endParaRPr lang="de-DE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88B49D95-CB90-4EE2-9F02-AA570EE2CFE7}"/>
              </a:ext>
            </a:extLst>
          </p:cNvPr>
          <p:cNvSpPr txBox="1">
            <a:spLocks/>
          </p:cNvSpPr>
          <p:nvPr/>
        </p:nvSpPr>
        <p:spPr>
          <a:xfrm>
            <a:off x="457200" y="13126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de-DE" dirty="0"/>
          </a:p>
          <a:p>
            <a:pPr marL="0" indent="0">
              <a:buFont typeface="Wingdings" charset="2"/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0" name="Inhaltsplatzhalter 4">
            <a:extLst>
              <a:ext uri="{FF2B5EF4-FFF2-40B4-BE49-F238E27FC236}">
                <a16:creationId xmlns:a16="http://schemas.microsoft.com/office/drawing/2014/main" id="{793FA290-EB5B-4491-9B08-382A1D14F357}"/>
              </a:ext>
            </a:extLst>
          </p:cNvPr>
          <p:cNvSpPr txBox="1">
            <a:spLocks/>
          </p:cNvSpPr>
          <p:nvPr/>
        </p:nvSpPr>
        <p:spPr>
          <a:xfrm>
            <a:off x="609600" y="14650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B601C642-2485-4B3B-8F47-499809C37F9F}"/>
              </a:ext>
            </a:extLst>
          </p:cNvPr>
          <p:cNvSpPr txBox="1">
            <a:spLocks/>
          </p:cNvSpPr>
          <p:nvPr/>
        </p:nvSpPr>
        <p:spPr>
          <a:xfrm>
            <a:off x="762000" y="1308304"/>
            <a:ext cx="7983646" cy="11485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0B5895D6-CE0E-41F4-AC18-0979B72752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Collection and Dissemination</a:t>
            </a:r>
          </a:p>
          <a:p>
            <a:endParaRPr lang="en-US" dirty="0"/>
          </a:p>
          <a:p>
            <a:pPr lvl="1"/>
            <a:r>
              <a:rPr lang="en-US" dirty="0"/>
              <a:t>Countries should investigate vaccination status across a range of COVID-19 health outcomes, including infection and hospitalization.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Countries should also share these data internationally, to inform the development of responses to mobilize unvaccinated members of the population.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63193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S4wMC4wMS4wMCIsIkVkaXRpb24iOiJQcm8iLCJJc1BsdXNFZGl0aW9uIjp0cnVlLCJJc1Byb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c5LCJHIjoxMjksIkIiOjE4O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fX0sIkFwcGVuZFllYXJPblllYXJDaGFuZ2UiOmZhbHNlLCJFbGFwc2VkVGltZUZvcm1hdCI6MCwiVG9kYXlNYXJrZXJQb3NpdGlvbiI6MCwiUXVpY2tQb3NpdGlvbiI6MywiQWJzb2x1dGVQb3NpdGlvbiI6MzAzLjc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OTEsIkciOjE1NSwiQiI6MjEz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xLCJTaGFwZVRoaWNrbmVzcyI6MCwiRHVyYXRpb25Gb3JtYXQiOjc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jAuMCwiTWF4SGVpZ2h0IjowLjA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mZhbHNlLCJXaWR0aCI6MC4wLCJIZWlnaHQiOjAuMCwiQm9yZGVyU3R5bGUiOm51bGwsIlBhcmVudFN0eWxlIjpudWxsfSwiUmVjdGFuZ2xlU3R5bGUiOnsiJGlkIjoiMTQ0IiwiTWFyZ2luIjp7IiRpZCI6IjE0NSIsIlRvcCI6MCwiTGVmdCI6MCwiUmlnaHQiOjAsIkJvdHRvbSI6MH0sIlBhZGRpbmciOnsiJGlkIjoiMTQ2IiwiVG9wIjowLCJMZWZ0IjowLCJSaWdodCI6MCwiQm90dG9tIjowfSwiQmFja2dyb3VuZCI6eyIkaWQiOiIxNDciLCJDb2xvciI6eyIkaWQiOiIxNDgiLCJBIjoxMjcsIlIiOjkxLCJHIjoxNTUsIkIiOjIxM319LCJJc1Zpc2libGUiOmZhbHN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DAwMS0wMS0wMVQwMDowMDowMCIsIkVuZERhdGUiOiIyMDIyLTAxLTE1VDIzOjU5OjAwIiwiRm9ybWF0IjoiTU1NIiwiVHlwZSI6MiwiQXV0b0RhdGVSYW5nZSI6dHJ1ZSwiV29ya2luZ0RheXMiOjMxLCJGaXNjYWxZZWFyIjp7IiRpZCI6IjE2NSIsIlN0YXJ0TW9udGgiOjEsIlVzZVN0YXJ0aW5nWWVhckZvck51bWJlcmluZyI6dHJ1ZSwiU2hvd0Zpc2NhbFllYXJMYWJlbCI6dHJ1ZX0sIlRvZGF5TWFya2VyVGV4dCI6IlRvZGF5IiwiQXV0b1NjYWxlVHlwZSI6dHJ1ZX0sIk1pbGVzdG9uZXMiOltdLCJUYXNrcyI6W3siJGlkIjoiMTY2IiwiR3JvdXBOYW1lIjpudWxsLCJTdGFydERhdGUiOiIyMDIxLTAyLTI2VDAwOjAwOjAwWiIsIkVuZERhdGUiOiIyMDIxLTAyLTI2VDIzOjU5OjAwWiIsIlBlcmNlbnRhZ2VDb21wbGV0ZSI6bnVsbCwiU3R5bGUiOnsiJGlkIjoiMTY3IiwiU2hhcGUiOjEsIlNoYXBlVGhpY2tuZXNzIjow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GlkIjoiMTc0IiwiQ29sb3IiOnsiJGlkIjoiMTc1IiwiQSI6ODksIlIiOjAsIkciOjAsIkIiOjB9fSwiSXNWaXNpYmxlIjp0cnVlLCJXaWR0aCI6MC4wLCJIZWlnaHQiOjAuMCwiQm9yZGVyU3R5bGUiOnsiJGlkIjoiMTc2IiwiTGluZUNvbG9yIjpudWxsLCJMaW5lV2VpZ2h0IjowLjAsIkxpbmVUeXBlIjowLCJQYXJlbnRTdHlsZSI6bnVsbH0sIlBhcmVudFN0eWxlIjpudWxsfSwiRHVyYXRpb25TdHlsZSI6eyIkaWQiOiIxNzciLCJGb250U2V0dGluZ3MiOnsiJGlkIjoiMTc4IiwiRm9udFNpemUiOjEwLCJGb250TmFtZSI6IkNhbGlicmkiLCJJc0JvbGQiOmZhbHNlLCJJc0l0YWxpYyI6ZmFsc2UsIklzVW5kZXJsaW5lZCI6ZmFsc2UsIlBhcmVudFN0eWxlIjpudWxsfSwiQXV0b1NpemUiOjAsIkZvcmVncm91bmQiOnsiJGlkIjoiMTc5IiwiQ29sb3IiOnsiJGlkIjoiMT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xIiwiVG9wIjowLCJMZWZ0IjowLCJSaWdodCI6MCwiQm90dG9tIjowfSwiUGFkZGluZyI6eyIkaWQiOiIxODIiLCJUb3AiOjAsIkxlZnQiOjAsIlJpZ2h0IjowLCJCb3R0b20iOjB9LCJCYWNrZ3JvdW5kIjp7IiRpZCI6IjE4MyIsIkNvbG9yIjp7IiRyZWYiOiIxNzUifX0sIklzVmlzaWJsZSI6dHJ1ZSwiV2lkdGgiOjAuMCwiSGVpZ2h0IjowLjAsIkJvcmRlclN0eWxlIjp7IiRpZCI6IjE4NCIsIkxpbmVDb2xvciI6bnVsbCwiTGluZVdlaWdodCI6MC4wLCJMaW5lVHlwZSI6MCwiUGFyZW50U3R5bGUiOm51bGx9LCJQYXJlbnRTdHlsZSI6bnVsbH0sIkhvcml6b250YWxDb25uZWN0b3JTdHlsZSI6eyIkaWQiOiIxODUiLCJMaW5lQ29sb3IiOnsiJGlkIjoiMTg2IiwiJHR5cGUiOiJOTFJFLkNvbW1vbi5Eb20uU29saWRDb2xvckJydXNoLCBOTFJFLkNvbW1vbiIsIkNvbG9yIjp7IiRpZCI6IjE4NyIsIkEiOjI1NSwiUiI6MjA0LCJHIjoyMDQsIkIiOjIwNH19LCJMaW5lV2VpZ2h0IjowLjAsIkxpbmVUeXBlIjowLCJQYXJlbnRTdHlsZSI6bnVsbH0sIlZlcnRpY2FsQ29ubmVjdG9yU3R5bGUiOnsiJGlkIjoiMTg4IiwiTGluZUNvbG9yIjp7IiRpZCI6IjE4OSIsIiR0eXBlIjoiTkxSRS5Db21tb24uRG9tLlNvbGlkQ29sb3JCcnVzaCwgTkxSRS5Db21tb24iLCJDb2xvciI6eyIkaWQiOiIxOT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OTEiLCJNYXJnaW4iOnsiJGlkIjoiMTkyIiwiVG9wIjowLCJMZWZ0Ijo0LCJSaWdodCI6NCwiQm90dG9tIjowfSwiUGFkZGluZyI6eyIkaWQiOiIxOTMiLCJUb3AiOjAsIkxlZnQiOjAsIlJpZ2h0IjowLCJCb3R0b20iOjB9LCJCYWNrZ3JvdW5kIjp7IiRpZCI6IjE5NCIsIkNvbG9yIjp7IiRpZCI6IjE5NSIsIkEiOjI1NSwiUiI6NzksIkciOjEyOSwiQiI6MTg5fX0sIklzVmlzaWJsZSI6dHJ1ZSwiV2lkdGgiOjAuMCwiSGVpZ2h0Ijox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UaXRsZVN0eWxlIjp7IiRpZCI6IjE5OSIsIkZvbnRTZXR0aW5ncyI6eyIkaWQiOiIyMDAiLCJGb250U2l6ZSI6MTAsIkZvbnROYW1lIjoiQ2FsaWJyaSIsIklzQm9sZCI6dHJ1ZSwiSXNJdGFsaWMiOmZhbHNlLCJJc1VuZGVybGluZWQiOmZhbHNlLCJQYXJlbnRTdHlsZSI6bnVsbH0sIkF1dG9TaXplIjoyLCJGb3JlZ3JvdW5kIjp7IiRyZWYiOiIxMTQifSwiTWF4V2lkdGgiOjkx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HJlZiI6IjE3NSJ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OSIsIlRvcCI6MCwiTGVmdCI6MCwiUmlnaHQiOjAsIkJvdHRvbSI6MH0sIlBhZGRpbmciOnsiJGlkIjoiMjEwIiwiVG9wIjowLCJMZWZ0IjowLCJSaWdodCI6MCwiQm90dG9tIjowfSwiQmFja2dyb3VuZCI6eyIkaWQiOiIyMTEiLCJDb2xvciI6eyIkcmVmIjoiMTc1In19LCJJc1Zpc2libGUiOnRydWUsIldpZHRoIjowLjAsIkhlaWdodCI6MC4wLCJCb3JkZXJTdHlsZSI6eyIkaWQiOiIyMTIiLCJMaW5lQ29sb3IiOm51bGwsIkxpbmVXZWlnaHQiOjAuMCwiTGluZVR5cGUiOjAsIlBhcmVudFN0eWxlIjpudWxsfSwiUGFyZW50U3R5bGUiOm51bGx9LCJEYXRlRm9ybWF0Ijp7IiRpZCI6IjI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iLCJGb3JtYXQiOjAsIklzVmlzaWJsZSI6ZmFsc2UsIkxhc3RLbm93blZpc2liaWxpdHlTdGF0ZSI6ZmFsc2V9LCJJc1Zpc2libGUiOmZhbHNlLCJQYXJlbnRTdHlsZSI6bnVsbH0sIkluZGV4IjowLCJTbWFydER1cmF0aW9uQWN0aXZhdGVkIjpmYWxzZSwiRGF0ZUZvcm1hdCI6eyIkcmVmIjoiMjEzIn0sIldlZWtOdW1iZXJpbmciOnsiJGlkIjoiMjE1IiwiRm9ybWF0IjowLCJJc1Zpc2libGUiOmZhbHNlLCJMYXN0S25vd25WaXNpYmlsaXR5U3RhdGUiOmZhbHNlfSwiSWQiOiIyYjhlODQ3Ni1hNTE1LTQ3YzgtODc0Yy1hMzhkZDdiMTQzZTkiLCJJbXBvcnRJZCI6bnVsbCwiVGl0bGUiOiJQaWxvdCBhbmFseXNpcyByZXBvcnQiLCJOb3RlIjpudWxsLCJIeXBlcmxpbmsiOnsiJGlkIjoiMjE2IiwiQWRkcmVzcyI6bnVsbCwiU3ViQWRkcmVzcyI6bnVsbH0sIklzQ2hhbmdlZCI6ZmFsc2UsIklzTmV3IjpmYWxzZX0seyIkaWQiOiIyMTciLCJHcm91cE5hbWUiOm51bGwsIlN0YXJ0RGF0ZSI6IjIwMjEtMDUtMDFUMDA6MDA6MDBaIiwiRW5kRGF0ZSI6IjIwMjEtMDUtMDFUMjM6NTk6MDBaIiwiUGVyY2VudGFnZUNvbXBsZXRlIjpudWxsLCJTdHlsZSI6eyIkaWQiOiIyMTgiLCJTaGFwZSI6MSwiU2hhcGVUaGlja25lc3MiOjAsIkR1cmF0aW9uRm9ybWF0IjowLCJJbmNsdWRlTm9uV29ya2luZ0RheXNJbkR1cmF0aW9uIjpmYWxzZSwiUGVyY2VudGFnZUNvbXBsZXRlU3R5bGUiOnsiJGlkIjoiMjE5IiwiRm9udFNldHRpbmdzIjp7IiRpZCI6IjIyM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IxIiwiTGluZUNvbG9yIjpudWxsLCJMaW5lV2VpZ2h0IjowLjAsIkxpbmVUeXBlIjowLCJQYXJlbnRTdHlsZSI6bnVsbH0sIlBhcmVudFN0eWxlIjpudWxsfSwiRHVyYXRpb25TdHlsZSI6eyIkaWQiOiIyMjIiLCJGb250U2V0dGluZ3MiOnsiJGlkIjoiMjIz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jQiLCJMaW5lQ29sb3IiOm51bGwsIkxpbmVXZWlnaHQiOjAuMCwiTGluZVR5cGUiOjAsIlBhcmVudFN0eWxlIjpudWxsfSwiUGFyZW50U3R5bGUiOm51bGx9LCJIb3Jpem9udGFsQ29ubmVjdG9yU3R5bGUiOnsiJGlkIjoiMjI1IiwiTGluZUNvbG9yIjp7IiRyZWYiOiI5OSJ9LCJMaW5lV2VpZ2h0IjowLjAsIkxpbmVUeXBlIjowLCJQYXJlbnRTdHlsZSI6bnVsbH0sIlZlcnRpY2FsQ29ubmVjdG9yU3R5bGUiOnsiJGlkIjoiMjI2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yMjciLCJNYXJnaW4iOnsiJHJlZiI6IjEwNSJ9LCJQYWRkaW5nIjp7IiRyZWYiOiIxMDYifSwiQmFja2dyb3VuZCI6eyIkaWQiOiIyMjgiLCJDb2xvciI6eyIkaWQiOiIyMjkiLCJBIjoyNTUsIlIiOjc5LCJHIjoxMjksIkIiOjE4OX19LCJJc1Zpc2libGUiOnRydWUsIldpZHRoIjowLjAsIkhlaWdodCI6MTAuMCwiQm9yZGVyU3R5bGUiOnsiJGlkIjoiMjMwIiwiTGluZUNvbG9yIjp7IiRyZWYiOiIxMTAifSwiTGluZVdlaWdodCI6MC4wLCJMaW5lVHlwZSI6MCwiUGFyZW50U3R5bGUiOm51bGx9LCJQYXJlbnRTdHlsZSI6bnVsbH0sIlRpdGxlU3R5bGUiOnsiJGlkIjoiMjMxIiwiRm9udFNldHRpbmdzIjp7IiRpZCI6IjIzMiIsIkZvbnRTaXplIjoxMCwiRm9udE5hbWUiOiJDYWxpYnJpIiwiSXNCb2xkIjp0cnVlLCJJc0l0YWxpYyI6ZmFsc2UsIklzVW5kZXJsaW5lZCI6ZmFsc2UsIlBhcmVudFN0eWxlIjpudWxsfSwiQXV0b1NpemUiOjIsIkZvcmVncm91bmQiOnsiJHJlZiI6IjExNCJ9LCJNYXhXaWR0aCI6MTE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zYiLCJMaW5lQ29sb3IiOm51bGwsIkxpbmVXZWlnaHQiOjAuMCwiTGluZVR5cGUiOjAsIlBhcmVudFN0eWxlIjpudWxsfSwiUGFyZW50U3R5bGUiOm51bGx9LCJEYXRlRm9ybWF0Ijp7IiRyZWYiOiIxMjYifSwiV2Vla051bWJlcmluZyI6eyIkaWQiOiIyMzciLCJGb3JtYXQiOjAsIklzVmlzaWJsZSI6ZmFsc2UsIkxhc3RLbm93blZpc2liaWxpdHlTdGF0ZSI6ZmFsc2V9LCJJc1Zpc2libGUiOmZhbHNlLCJQYXJlbnRTdHlsZSI6bnVsbH0sIkluZGV4IjoxLCJTbWFydER1cmF0aW9uQWN0aXZhdGVkIjpmYWxzZSwiRGF0ZUZvcm1hdCI6eyIkcmVmIjoiMTI2In0sIldlZWtOdW1iZXJpbmciOnsiJGlkIjoiMjM4IiwiRm9ybWF0IjowLCJJc1Zpc2libGUiOmZhbHNlLCJMYXN0S25vd25WaXNpYmlsaXR5U3RhdGUiOmZhbHNlfSwiSWQiOiJlZGI2ZGE5Zi1jMTBlLTRiZjItYjI2My03ZmRkNjRkYmQ1ZTQiLCJJbXBvcnRJZCI6bnVsbCwiVGl0bGUiOiJCaS13ZWVrbHkgYW5hbHlzaXMgcmVwb3J0cyIsIk5vdGUiOm51bGwsIkh5cGVybGluayI6eyIkaWQiOiIyMzkiLCJBZGRyZXNzIjpudWxsLCJTdWJBZGRyZXNzIjpudWxsfSwiSXNDaGFuZ2VkIjpmYWxzZSwiSXNOZXciOmZhbHNlfSx7IiRpZCI6IjI0MCIsIkdyb3VwTmFtZSI6bnVsbCwiU3RhcnREYXRlIjoiMjAyMS0wMS0xM1QwMDowMDowMFoiLCJFbmREYXRlIjoiMjAyMS0wMS0xM1QyMzo1OTowMFoiLCJQZXJjZW50YWdlQ29tcGxldGUiOm51bGwsIlN0eWxlIjp7IiRpZCI6IjI0MSIsIlNoYXBlIjoxLCJTaGFwZVRoaWNrbmVzcyI6MCwiRHVyYXRpb25Gb3JtYXQiOjAsIkluY2x1ZGVOb25Xb3JraW5nRGF5c0luRHVyYXRpb24iOmZhbHNlLCJQZXJjZW50YWdlQ29tcGxldGVTdHlsZSI6eyIkaWQiOiIyNDIiLCJGb250U2V0dGluZ3MiOnsiJGlkIjoiMjQzIiwiRm9udFNpemUiOjEwLCJGb250TmFtZSI6IkNhbGlicmkiLCJJc0JvbGQiOmZhbHNlLCJJc0l0YWxpYyI6ZmFsc2UsIklzVW5kZXJsaW5lZCI6ZmFsc2UsIlBhcmVudFN0eWxlIjpudWxsfSwiQXV0b1NpemUiOjAsIkZvcmVncm91bmQiOnsiJGlkIjoiMjQ0IiwiQ29sb3IiOnsiJGlkIjoiMj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IiwiVG9wIjowLCJMZWZ0IjowLCJSaWdodCI6MCwiQm90dG9tIjowfSwiUGFkZGluZyI6eyIkaWQiOiIyNDciLCJUb3AiOjAsIkxlZnQiOjAsIlJpZ2h0IjowLCJCb3R0b20iOjB9LCJCYWNrZ3JvdW5kIjp7IiRpZCI6IjI0OCIsIkNvbG9yIjp7IiRpZCI6IjI0OSIsIkEiOjg5LCJSIjowLCJHIjowLCJCIjowfX0sIklzVmlzaWJsZSI6dHJ1ZSwiV2lkdGgiOjAuMCwiSGVpZ2h0IjowLjAsIkJvcmRlclN0eWxlIjp7IiRpZCI6IjI1MCIsIkxpbmVDb2xvciI6bnVsbCwiTGluZVdlaWdodCI6MC4wLCJMaW5lVHlwZSI6MCwiUGFyZW50U3R5bGUiOm51bGx9LCJQYXJlbnRTdHlsZSI6bnVsbH0sIkR1cmF0aW9u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SIsIlRvcCI6MCwiTGVmdCI6MCwiUmlnaHQiOjAsIkJvdHRvbSI6MH0sIlBhZGRpbmciOnsiJGlkIjoiMjU2IiwiVG9wIjowLCJMZWZ0IjowLCJSaWdodCI6MCwiQm90dG9tIjowfSwiQmFja2dyb3VuZCI6eyIkaWQiOiIyNTciLCJDb2xvciI6eyIkcmVmIjoiMjQ5In19LCJJc1Zpc2libGUiOnRydWUsIldpZHRoIjowLjAsIkhlaWdodCI6MC4wLCJCb3JkZXJTdHlsZSI6eyIkaWQiOiIyNTgiLCJMaW5lQ29sb3IiOm51bGwsIkxpbmVXZWlnaHQiOjAuMCwiTGluZVR5cGUiOjAsIlBhcmVudFN0eWxlIjpudWxsfSwiUGFyZW50U3R5bGUiOm51bGx9LCJIb3Jpem9udGFsQ29ubmVjdG9yU3R5bGUiOnsiJGlkIjoiMjU5IiwiTGluZUNvbG9yIjp7IiRpZCI6IjI2MCIsIiR0eXBlIjoiTkxSRS5Db21tb24uRG9tLlNvbGlkQ29sb3JCcnVzaCwgTkxSRS5Db21tb24iLCJDb2xvciI6eyIkaWQiOiIyNjEiLCJBIjoyNTUsIlIiOjIwNCwiRyI6MjA0LCJCIjoyMDR9fSwiTGluZVdlaWdodCI6MC4wLCJMaW5lVHlwZSI6MCwiUGFyZW50U3R5bGUiOm51bGx9LCJWZXJ0aWNhbENvbm5lY3RvclN0eWxlIjp7IiRpZCI6IjI2MiIsIkxpbmVDb2xvciI6eyIkaWQiOiIyNjMiLCIkdHlwZSI6Ik5MUkUuQ29tbW9uLkRvbS5Tb2xpZENvbG9yQnJ1c2gsIE5MUkUuQ29tbW9uIiwiQ29sb3IiOnsiJGlkIjoiMjY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Y1IiwiTWFyZ2luIjp7IiRpZCI6IjI2NiIsIlRvcCI6MCwiTGVmdCI6NCwiUmlnaHQiOjQsIkJvdHRvbSI6MH0sIlBhZGRpbmciOnsiJGlkIjoiMjY3IiwiVG9wIjowLCJMZWZ0IjowLCJSaWdodCI6MCwiQm90dG9tIjowfSwiQmFja2dyb3VuZCI6eyIkaWQiOiIyNjgiLCJDb2xvciI6eyIkaWQiOiIyNjkiLCJBIjoyNTUsIlIiOjc5LCJHIjoxMjksIkIiOjE4OX19LCJJc1Zpc2libGUiOnRydWUsIldpZHRoIjowLjAsIkhlaWdodCI6MTAuMCwiQm9yZGVyU3R5bGUiOnsiJGlkIjoiMjcwIiwiTGluZUNvbG9yIjp7IiRpZCI6IjI3MSIsIiR0eXBlIjoiTkxSRS5Db21tb24uRG9tLlNvbGlkQ29sb3JCcnVzaCwgTkxSRS5Db21tb24iLCJDb2xvciI6eyIkaWQiOiIyNzIiLCJBIjoyNTUsIlIiOjI1NSwiRyI6MCwiQiI6MH19LCJMaW5lV2VpZ2h0IjowLjAsIkxpbmVUeXBlIjowLCJQYXJlbnRTdHlsZSI6bnVsbH0sIlBhcmVudFN0eWxlIjpudWxsfSwiVGl0bGVTdHlsZSI6eyIkaWQiOiIyNzMiLCJGb250U2V0dGluZ3MiOnsiJGlkIjoiMjc0IiwiRm9udFNpemUiOjEwLCJGb250TmFtZSI6IkNhbGlicmkiLCJJc0JvbGQiOnRydWUsIklzSXRhbGljIjpmYWxzZSwiSXNVbmRlcmxpbmVkIjpmYWxzZSwiUGFyZW50U3R5bGUiOm51bGx9LCJBdXRvU2l6ZSI6MiwiRm9yZWdyb3VuZCI6eyIkcmVmIjoiMTE0In0sIk1heFdpZHRoIjoxMjEuMCwiTWF4SGVpZ2h0IjoiSW5maW5pdHkiLCJTbWFydEZvcmVncm91bmRJc0FjdGl2ZSI6ZmFsc2UsIkhvcml6b250YWxBbGlnbm1lbnQiOjAsIlZlcnRpY2FsQWxpZ25tZW50IjowLCJTbWFydEZvcmVncm91bmQiOm51bGwsIkJhY2tncm91bmRGaWxsVHlwZSI6MCwiTWFyZ2luIjp7IiRpZCI6IjI3NSIsIlRvcCI6MCwiTGVmdCI6MCwiUmlnaHQiOjAsIkJvdHRvbSI6MH0sIlBhZGRpbmciOnsiJGlkIjoiMjc2IiwiVG9wIjowLCJMZWZ0IjowLCJSaWdodCI6MCwiQm90dG9tIjowfSwiQmFja2dyb3VuZCI6eyIkaWQiOiIyNzciLCJDb2xvciI6eyIkcmVmIjoiMjQ5In19LCJJc1Zpc2libGUiOnRydWUsIldpZHRoIjowLjAsIkhlaWdodCI6MC4wLCJCb3JkZXJTdHlsZSI6eyIkaWQiOiIyNzgiLCJMaW5lQ29sb3IiOm51bGwsIkxpbmVXZWlnaHQiOjAuMCwiTGluZVR5cGUiOjAsIlBhcmVudFN0eWxlIjpudWxsfS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gzIiwiVG9wIjowLCJMZWZ0IjowLCJSaWdodCI6MCwiQm90dG9tIjowfSwiUGFkZGluZyI6eyIkaWQiOiIyODQiLCJUb3AiOjAsIkxlZnQiOjAsIlJpZ2h0IjowLCJCb3R0b20iOjB9LCJCYWNrZ3JvdW5kIjp7IiRpZCI6IjI4NSIsIkNvbG9yIjp7IiRyZWYiOiIyNDkifX0sIklzVmlzaWJsZSI6dHJ1ZSwiV2lkdGgiOjAuMCwiSGVpZ2h0IjowLjAsIkJvcmRlclN0eWxlIjp7IiRpZCI6IjI4NiIsIkxpbmVDb2xvciI6bnVsbCwiTGluZVdlaWdodCI6MC4wLCJMaW5lVHlwZSI6MCwiUGFyZW50U3R5bGUiOm51bGx9LCJQYXJlbnRTdHlsZSI6bnVsbH0sIkRhdGVGb3JtYXQiOnsiJGlkIjoiM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CIsIkZvcm1hdCI6MCwiSXNWaXNpYmxlIjpmYWxzZSwiTGFzdEtub3duVmlzaWJpbGl0eVN0YXRlIjpmYWxzZX0sIklzVmlzaWJsZSI6ZmFsc2UsIlBhcmVudFN0eWxlIjpudWxsfSwiSW5kZXgiOjIsIlNtYXJ0RHVyYXRpb25BY3RpdmF0ZWQiOmZhbHNlLCJEYXRlRm9ybWF0Ijp7IiRyZWYiOiIyODcifSwiV2Vla051bWJlcmluZyI6eyIkaWQiOiIyODkiLCJGb3JtYXQiOjAsIklzVmlzaWJsZSI6ZmFsc2UsIkxhc3RLbm93blZpc2liaWxpdHlTdGF0ZSI6ZmFsc2V9LCJJZCI6ImYzYmRlMjhjLTRkM2YtNGJhNC04ZjBlLWQ0MjQzYjAzZmNiZCIsIkltcG9ydElkIjpudWxsLCJUaXRsZSI6IlBvbGljeSBBbmFseXNpcyBGcmFtZXdvcmsiLCJOb3RlIjpudWxsLCJIeXBlcmxpbmsiOnsiJGlkIjoiMjkwIiwiQWRkcmVzcyI6bnVsbCwiU3ViQWRkcmVzcyI6bnVsbH0sIklzQ2hhbmdlZCI6ZmFsc2UsIklzTmV3IjpmYWxzZX0seyIkaWQiOiIyOTEiLCJHcm91cE5hbWUiOm51bGwsIlN0YXJ0RGF0ZSI6IjIwMjItMDEtMDFUMDA6MDA6MDBaIiwiRW5kRGF0ZSI6IjIwMjItMDEtMDFUMjM6NTk6MDBaIiwiUGVyY2VudGFnZUNvbXBsZXRlIjpudWxsLCJTdHlsZSI6eyIkaWQiOiIyOTIiLCJTaGFwZSI6MS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bnVsbH0sIkF1dG9TaXplIjowLCJGb3JlZ3JvdW5kIjp7IiRpZCI6IjI5NSIsIkNvbG9yIjp7IiRpZCI6Ij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OTciLCJMaW5lQ29sb3IiOm51bGwsIkxpbmVXZWlnaHQiOjAuMCwiTGluZVR5cGUiOjAsIlBhcmVudFN0eWxlIjpudWxsfSwiUGFyZW50U3R5bGUiOm51bGx9LCJEdXJhdGlvblN0eWxlIjp7IiRpZCI6IjI5OCIsIkZvbnRTZXR0aW5ncyI6eyIkaWQiOiIyOTkiLCJGb250U2l6ZSI6MTAsIkZvbnROYW1lIjoiQ2FsaWJyaSIsIklzQm9sZCI6ZmFsc2UsIklzSXRhbGljIjpmYWxzZSwiSXNVbmRlcmxpbmVkIjpmYWxzZSwiUGFyZW50U3R5bGUiOm51bGx9LCJBdXRvU2l6ZSI6MCwiRm9yZWdyb3VuZCI6eyIkaWQiOiIzMDAiLCJDb2xvciI6eyIkaWQiOiIz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mYWxzZSwiV2lkdGgiOjAuMCwiSGVpZ2h0IjowLjAsIkJvcmRlclN0eWxlIjp7IiRpZCI6IjMwMiIsIkxpbmVDb2xvciI6bnVsbCwiTGluZVdlaWdodCI6MC4wLCJMaW5lVHlwZSI6MCwiUGFyZW50U3R5bGUiOm51bGx9LCJQYXJlbnRTdHlsZSI6bnVsbH0sIkhvcml6b250YWxDb25uZWN0b3JTdHlsZSI6eyIkaWQiOiIzMDMiLCJMaW5lQ29sb3IiOnsiJHJlZiI6Ijk5In0sIkxpbmVXZWlnaHQiOjAuMCwiTGluZVR5cGUiOjAsIlBhcmVudFN0eWxlIjpudWxsfSwiVmVydGljYWxDb25uZWN0b3JTdHlsZSI6eyIkaWQiOiIzMDQiLCJMaW5lQ29sb3IiOnsiJHJlZiI6IjEwMi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mYWxzZSwiUGVyY2VudGFnZUNvbXBsZXRlU2hhcGVPcGFjaXR5IjozNSwiU2hhcGVTdHlsZSI6eyIkaWQiOiIzMDUiLCJNYXJnaW4iOnsiJHJlZiI6IjEwNSJ9LCJQYWRkaW5nIjp7IiRyZWYiOiIxMDYifSwiQmFja2dyb3VuZCI6eyIkaWQiOiIzMDYiLCJDb2xvciI6eyIkaWQiOiIzMDciLCJBIjoyNTUsIlIiOjc5LCJHIjoxMjksIkIiOjE4OX19LCJJc1Zpc2libGUiOnRydWUsIldpZHRoIjo0LjAsIkhlaWdodCI6MTAuMCwiQm9yZGVyU3R5bGUiOnsiJGlkIjoiMzA4IiwiTGluZUNvbG9yIjp7IiRpZCI6IjMwOSIsIiR0eXBlIjoiTkxSRS5Db21tb24uRG9tLlNvbGlkQ29sb3JCcnVzaCwgTkxSRS5Db21tb24iLCJDb2xvciI6eyIkaWQiOiIzMTAiLCJBIjoyNTUsIlIiOjc0LCJHIjoxMjYsIkIiOjE4N319LCJMaW5lV2VpZ2h0IjowLjAsIkxpbmVUeXBlIjowLCJQYXJlbnRTdHlsZSI6bnVsbH0sIlBhcmVudFN0eWxlIjpudWxsfSwiVGl0bGVTdHlsZSI6eyIkaWQiOiIzMTEiLCJGb250U2V0dGluZ3MiOnsiJGlkIjoiMzEyIiwiRm9udFNpemUiOjEwLCJGb250TmFtZSI6IkNhbGlicmkiLCJJc0JvbGQiOmZhbHNlLCJJc0l0YWxpYyI6ZmFsc2UsIklzVW5kZXJsaW5lZCI6ZmFsc2UsIlBhcmVudFN0eWxlIjpudWxsfSwiQXV0b1NpemUiOjIsIkZvcmVncm91bmQiOnsiJGlkIjoiMzEzIiwiQ29sb3IiOnsiJGlkIjoiMzE0IiwiQSI6MjU1LCJSIjo2OCwiRyI6ODQsIkIiOjEwNn19LCJNYXhXaWR0aCI6OTM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i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xOCIsIkxpbmVDb2xvciI6bnVsbCwiTGluZVdlaWdodCI6MC4wLCJMaW5lVHlwZSI6MCwiUGFyZW50U3R5bGUiOm51bGx9LCJQYXJlbnRTdHlsZSI6bnVsbH0sIkRhdGVGb3JtYXQiOnsiJHJlZiI6IjEyNiJ9LCJXZWVrTnVtYmVyaW5nIjp7IiRpZCI6IjMxOSIsIkZvcm1hdCI6MCwiSXNWaXNpYmxlIjpmYWxzZSwiTGFzdEtub3duVmlzaWJpbGl0eVN0YXRlIjpmYWxzZX0sIklzVmlzaWJsZSI6ZmFsc2UsIlBhcmVudFN0eWxlIjpudWxsfSwiSW5kZXgiOjMsIlNtYXJ0RHVyYXRpb25BY3RpdmF0ZWQiOmZhbHNlLCJEYXRlRm9ybWF0Ijp7IiRyZWYiOiIxMjYifSwiV2Vla051bWJlcmluZyI6eyIkaWQiOiIzMjAiLCJGb3JtYXQiOjAsIklzVmlzaWJsZSI6ZmFsc2UsIkxhc3RLbm93blZpc2liaWxpdHlTdGF0ZSI6ZmFsc2V9LCJJZCI6IjhiMDAxNTRkLTk1ZmYtNDRiNC05NDE3LWRmMWI3MjRiYjNkMSIsIkltcG9ydElkIjpudWxsLCJUaXRsZSI6InRocm91Z2ggZW5kIG9mIDIwMjIiLCJOb3RlIjpudWxsLCJIeXBlcmxpbmsiOnsiJGlkIjoiMzIxIiwiQWRkcmVzcyI6bnVsbCwiU3ViQWRkcmVzcyI6bnVsbH0sIklzQ2hhbmdlZCI6ZmFsc2UsIklzTmV3IjpmYWxzZX0seyIkaWQiOiIzMjIiLCJHcm91cE5hbWUiOiIxZGYzMGEyNC1iZDFiLTQ4ZGEtYWVhNS00OWNhNDhhMmFjNDQiLCJTdGFydERhdGUiOiIyMDIxLTA0LTA5VDAwOjAwOjAwWiIsIkVuZERhdGUiOiIyMDIxLTA0LTA5VDIzOjU5OjAwWiIsIlBlcmNlbnRhZ2VDb21wbGV0ZSI6bnVsbCwiU3R5bGUiOnsiJGlkIjoiMzIzIiwiU2hhcGUiOjEsIlNoYXBlVGhpY2tuZXNzIjowLCJEdXJhdGlvbkZvcm1hdCI6MCwiSW5jbHVkZU5vbldvcmtpbmdEYXlzSW5EdXJhdGlvbiI6ZmFsc2UsIlBlcmNlbnRhZ2VDb21wbGV0ZVN0eWxlIjp7IiRpZCI6IjMyNCIsIkZvbnRTZXR0aW5ncyI6eyIkaWQiOiIzMjUiLCJGb250U2l6ZSI6MTAsIkZvbnROYW1lIjoiQ2FsaWJyaSIsIklzQm9sZCI6ZmFsc2UsIklzSXRhbGljIjpmYWxzZSwiSXNVbmRlcmxpbmVkIjpmYWxzZSwiUGFyZW50U3R5bGUiOm51bGx9LCJBdXRvU2l6ZSI6MCwiRm9yZWdyb3VuZCI6eyIkaWQiOiIzMjYiLCJDb2xvciI6eyIkaWQiOiIz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jgiLCJUb3AiOjAsIkxlZnQiOjAsIlJpZ2h0IjowLCJCb3R0b20iOjB9LCJQYWRkaW5nIjp7IiRpZCI6IjMyOSIsIlRvcCI6MCwiTGVmdCI6MCwiUmlnaHQiOjAsIkJvdHRvbSI6MH0sIkJhY2tncm91bmQiOnsiJGlkIjoiMzMwIiwiQ29sb3IiOnsiJGlkIjoiMzMxIiwiQSI6ODksIlIiOjAsIkciOjAsIkIiOjB9fSwiSXNWaXNpYmxlIjp0cnVlLCJXaWR0aCI6MC4wLCJIZWlnaHQiOjAuMCwiQm9yZGVyU3R5bGUiOnsiJGlkIjoiMzMyIiwiTGluZUNvbG9yIjpudWxsLCJMaW5lV2VpZ2h0IjowLjAsIkxpbmVUeXBlIjowLCJQYXJlbnRTdHlsZSI6bnVsbH0sIlBhcmVudFN0eWxlIjpudWxsfSwiRHVyYXRpb25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3IiwiVG9wIjowLCJMZWZ0IjowLCJSaWdodCI6MCwiQm90dG9tIjowfSwiUGFkZGluZyI6eyIkaWQiOiIzMzgiLCJUb3AiOjAsIkxlZnQiOjAsIlJpZ2h0IjowLCJCb3R0b20iOjB9LCJCYWNrZ3JvdW5kIjp7IiRpZCI6IjMzOSIsIkNvbG9yIjp7IiRyZWYiOiIzMzEifX0sIklzVmlzaWJsZSI6dHJ1ZSwiV2lkdGgiOjAuMCwiSGVpZ2h0IjowLjAsIkJvcmRlclN0eWxlIjp7IiRpZCI6IjM0MCIsIkxpbmVDb2xvciI6bnVsbCwiTGluZVdlaWdodCI6MC4wLCJMaW5lVHlwZSI6MCwiUGFyZW50U3R5bGUiOm51bGx9LCJQYXJlbnRTdHlsZSI6bnVsbH0sIkhvcml6b250YWxDb25uZWN0b3JTdHlsZSI6eyIkaWQiOiIzNDEiLCJMaW5lQ29sb3IiOnsiJGlkIjoiMzQyIiwiJHR5cGUiOiJOTFJFLkNvbW1vbi5Eb20uU29saWRDb2xvckJydXNoLCBOTFJFLkNvbW1vbiIsIkNvbG9yIjp7IiRpZCI6IjM0MyIsIkEiOjI1NSwiUiI6MjA0LCJHIjoyMDQsIkIiOjIwNH19LCJMaW5lV2VpZ2h0IjowLjAsIkxpbmVUeXBlIjowLCJQYXJlbnRTdHlsZSI6bnVsbH0sIlZlcnRpY2FsQ29ubmVjdG9yU3R5bGUiOnsiJGlkIjoiMzQ0IiwiTGluZUNvbG9yIjp7IiRpZCI6IjM0NSIsIiR0eXBlIjoiTkxSRS5Db21tb24uRG9tLlNvbGlkQ29sb3JCcnVzaCwgTkxSRS5Db21tb24iLCJDb2xvciI6eyIkaWQiOiIzNDY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NDciLCJNYXJnaW4iOnsiJGlkIjoiMzQ4IiwiVG9wIjowLCJMZWZ0Ijo0LCJSaWdodCI6NCwiQm90dG9tIjowfSwiUGFkZGluZyI6eyIkaWQiOiIzNDkiLCJUb3AiOjAsIkxlZnQiOjAsIlJpZ2h0IjowLCJCb3R0b20iOjB9LCJCYWNrZ3JvdW5kIjp7IiRpZCI6IjM1MCIsIkNvbG9yIjp7IiRpZCI6IjM1MSIsIkEiOjI1NSwiUiI6NzksIkciOjEyOSwiQiI6MTg5fX0sIklzVmlzaWJsZSI6dHJ1ZSwiV2lkdGgiOjAuMCwiSGVpZ2h0IjoxMC4wLCJCb3JkZXJTdHlsZSI6eyIkaWQiOiIzNTIiLCJMaW5lQ29sb3IiOnsiJGlkIjoiMzUzIiwiJHR5cGUiOiJOTFJFLkNvbW1vbi5Eb20uU29saWRDb2xvckJydXNoLCBOTFJFLkNvbW1vbiIsIkNvbG9yIjp7IiRpZCI6IjM1NCIsIkEiOjI1NSwiUiI6MjU1LCJHIjowLCJCIjowfX0sIkxpbmVXZWlnaHQiOjAuMCwiTGluZVR5cGUiOjAsIlBhcmVudFN0eWxlIjpudWxsfSwiUGFyZW50U3R5bGUiOm51bGx9LCJUaXRsZVN0eWxlIjp7IiRpZCI6IjM1NSIsIkZvbnRTZXR0aW5ncyI6eyIkaWQiOiIzNTYiLCJGb250U2l6ZSI6MTAsIkZvbnROYW1lIjoiQ2FsaWJyaSIsIklzQm9sZCI6dHJ1ZSwiSXNJdGFsaWMiOmZhbHNlLCJJc1VuZGVybGluZWQiOmZhbHNlLCJQYXJlbnRTdHlsZSI6bnVsbH0sIkF1dG9TaXplIjoyLCJGb3JlZ3JvdW5kIjp7IiRyZWYiOiIxMTQifSwiTWF4V2lkdGgiOjkwLjAsIk1heEhlaWdodCI6IkluZmluaXR5IiwiU21hcnRGb3JlZ3JvdW5kSXNBY3RpdmUiOmZhbHNlLCJIb3Jpem9udGFsQWxpZ25tZW50IjowLCJWZXJ0aWNhbEFsaWdubWVudCI6MCwiU21hcnRGb3JlZ3JvdW5kIjpudWxsLCJCYWNrZ3JvdW5kRmlsbFR5cGUiOjAsIk1hcmdpbiI6eyIkaWQiOiIzNTciLCJUb3AiOjAsIkxlZnQiOjAsIlJpZ2h0IjowLCJCb3R0b20iOjB9LCJQYWRkaW5nIjp7IiRpZCI6IjM1OCIsIlRvcCI6MCwiTGVmdCI6MCwiUmlnaHQiOjAsIkJvdHRvbSI6MH0sIkJhY2tncm91bmQiOnsiJGlkIjoiMzU5IiwiQ29sb3IiOnsiJHJlZiI6IjMzMSJ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MTAsIkZvbnROYW1lIjoiQ2FsaWJyaSIsIklzQm9sZCI6ZmFsc2UsIklzSXRhbGljIjpmYWxzZSwiSXNVbmRlcmxpbmVkIjpmYWxzZSwiUGFyZW50U3R5bGUiOm51bGx9LCJBdXRvU2l6ZSI6MCwiRm9yZWdyb3VuZCI6eyIkaWQiOiIzNjMiLCJDb2xvciI6eyIkaWQiOiIzN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2NSIsIlRvcCI6MCwiTGVmdCI6MCwiUmlnaHQiOjAsIkJvdHRvbSI6MH0sIlBhZGRpbmciOnsiJGlkIjoiMzY2IiwiVG9wIjowLCJMZWZ0IjowLCJSaWdodCI6MCwiQm90dG9tIjowfSwiQmFja2dyb3VuZCI6eyIkaWQiOiIzNjciLCJDb2xvciI6eyIkcmVmIjoiMzMxIn19LCJJc1Zpc2libGUiOnRydWUsIldpZHRoIjowLjAsIkhlaWdodCI6MC4wLCJCb3JkZXJTdHlsZSI6eyIkaWQiOiIzNjgiLCJMaW5lQ29sb3IiOm51bGwsIkxpbmVXZWlnaHQiOjAuMCwiTGluZVR5cGUiOjAsIlBhcmVudFN0eWxlIjpudWxsfSwiUGFyZW50U3R5bGUiOm51bGx9LCJEYXRlRm9ybWF0Ijp7IiRpZCI6IjM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AiLCJGb3JtYXQiOjAsIklzVmlzaWJsZSI6ZmFsc2UsIkxhc3RLbm93blZpc2liaWxpdHlTdGF0ZSI6ZmFsc2V9LCJJc1Zpc2libGUiOmZhbHNlLCJQYXJlbnRTdHlsZSI6bnVsbH0sIkluZGV4Ijo0LCJTbWFydER1cmF0aW9uQWN0aXZhdGVkIjpmYWxzZSwiRGF0ZUZvcm1hdCI6eyIkcmVmIjoiMzY5In0sIldlZWtOdW1iZXJpbmciOnsiJGlkIjoiMzcxIiwiRm9ybWF0IjowLCJJc1Zpc2libGUiOmZhbHNlLCJMYXN0S25vd25WaXNpYmlsaXR5U3RhdGUiOmZhbHNlfSwiSWQiOiIyMzUzODU5ZC1lNGYyLTQzOWYtYjVhNS02NDdjMjAyMGMyZWIiLCJJbXBvcnRJZCI6bnVsbCwiVGl0bGUiOiJGaXJzdCBhbmFseXNpcyByZXBvcnQiLCJOb3RlIjpudWxsLCJIeXBlcmxpbmsiOnsiJGlkIjoiMzcyIiwiQWRkcmVzcyI6bnVsbCwiU3ViQWRkcmVzcyI6bnVsbH0sIklzQ2hhbmdlZCI6ZmFsc2UsIklzTmV3IjpmYWxzZX0seyIkaWQiOiIzNzMiLCJHcm91cE5hbWUiOiIxZGYzMGEyNC1iZDFiLTQ4ZGEtYWVhNS00OWNhNDhhMmFjNDQiLCJTdGFydERhdGUiOiIyMDIwLTEyLTA3VDAwOjAwOjAwWiIsIkVuZERhdGUiOiIyMDIwLTEyLTA3VDIzOjU5OjAwWiIsIlBlcmNlbnRhZ2VDb21wbGV0ZSI6bnVsbCwiU3R5bGUiOnsiJGlkIjoiMzc0IiwiU2hhcGUiOjEsIlNoYXBlVGhpY2tuZXNzIjow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C4wLCJMaW5lVHlwZSI6MCwiUGFyZW50U3R5bGUiOm51bGx9LCJWZXJ0aWNhbENvbm5lY3RvclN0eWxlIjp7IiRpZCI6IjM4MiIsIkxpbmVDb2xvciI6eyIkcmVmIjoiMTAy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M4MyIsIk1hcmdpbiI6eyIkcmVmIjoiMTA1In0sIlBhZGRpbmciOnsiJHJlZiI6IjEwNiJ9LCJCYWNrZ3JvdW5kIjp7IiRpZCI6IjM4NCIsIkNvbG9yIjp7IiRpZCI6IjM4NSIsIkEiOjI1NSwiUiI6NzksIkciOjEyOSwiQiI6MTg5fX0sIklzVmlzaWJsZSI6dHJ1ZSwiV2lkdGgiOjQuMCwiSGVpZ2h0IjoxMC4wLCJCb3JkZXJTdHlsZSI6eyIkaWQiOiIzODYiLCJMaW5lQ29sb3IiOnsiJGlkIjoiMzg3IiwiJHR5cGUiOiJOTFJFLkNvbW1vbi5Eb20uU29saWRDb2xvckJydXNoLCBOTFJFLkNvbW1vbiIsIkNvbG9yIjp7IiRpZCI6IjM4OCIsIkEiOjI1NSwiUiI6NzQsIkciOjEyNiwiQiI6MTg3fX0sIkxpbmVXZWlnaHQiOjAuMCwiTGluZVR5cGUiOjAsIlBhcmVudFN0eWxlIjpudWxsfSwiUGFyZW50U3R5bGUiOm51bGx9LCJUaXRsZVN0eWxlIjp7IiRpZCI6IjM4OSIsIkZvbnRTZXR0aW5ncyI6eyIkaWQiOiIzOTAiLCJGb250U2l6ZSI6MTAsIkZvbnROYW1lIjoiQ2FsaWJyaSIsIklzQm9sZCI6dHJ1ZSwiSXNJdGFsaWMiOmZhbHNlLCJJc1VuZGVybGluZWQiOmZhbHNlLCJQYXJlbnRTdHlsZSI6bnVsbH0sIkF1dG9TaXplIjoyLCJGb3JlZ3JvdW5kIjp7IiRyZWYiOiIxMTQifSwiTWF4V2lkdGgiOjk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kxIiwiTGluZUNvbG9yIjpudWxsLCJMaW5lV2VpZ2h0IjowLjAsIkxpbmVUeXBlIjowLCJQYXJlbnRTdHlsZSI6bnVsbH0sIlBhcmVudFN0eWxlIjpudWxsfSwiRGF0ZVN0eWxlIjp7IiRpZCI6IjM5MiIsIkZvbnRTZXR0aW5ncyI6eyIkaWQiOiIzOT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QiLCJMaW5lQ29sb3IiOm51bGwsIkxpbmVXZWlnaHQiOjAuMCwiTGluZVR5cGUiOjAsIlBhcmVudFN0eWxlIjpudWxsfSwiUGFyZW50U3R5bGUiOm51bGx9LCJEYXRlRm9ybWF0Ijp7IiRyZWYiOiIxMjYifSwiV2Vla051bWJlcmluZyI6eyIkaWQiOiIzOTUiLCJGb3JtYXQiOjAsIklzVmlzaWJsZSI6ZmFsc2UsIkxhc3RLbm93blZpc2liaWxpdHlTdGF0ZSI6ZmFsc2V9LCJJc1Zpc2libGUiOmZhbHNlLCJQYXJlbnRTdHlsZSI6bnVsbH0sIkluZGV4Ijo0LCJTbWFydER1cmF0aW9uQWN0aXZhdGVkIjpmYWxzZSwiRGF0ZUZvcm1hdCI6eyIkcmVmIjoiMTI2In0sIldlZWtOdW1iZXJpbmciOnsiJGlkIjoiMzk2IiwiRm9ybWF0IjowLCJJc1Zpc2libGUiOmZhbHNlLCJMYXN0S25vd25WaXNpYmlsaXR5U3RhdGUiOmZhbHNlfSwiSWQiOiJjZGZkNGJkYy03NWEyLTQ1MjktODBhZC0wMTk2NjEyNzVjYjMiLCJJbXBvcnRJZCI6bnVsbCwiVGl0bGUiOiJCTUcgZnVuZGluZyBncmFudGVkIiwiTm90ZSI6bnVsbCwiSHlwZXJsaW5rIjp7IiRpZCI6IjM5NyIsIkFkZHJlc3MiOm51bGwsIlN1YkFkZHJlc3MiOm51bGx9LCJJc0NoYW5nZWQiOmZhbHNlLCJJc05ldyI6ZmFsc2V9XSwiU3dpbWxhbmVzIjpbXSwiTXNQcm9qZWN0SXRlbXNUcmVlIjp7IiRpZCI6IjM5OCIsIlJvb3QiOnsiSW1wb3J0SWQiOm51bGwsIklzSW1wb3J0ZWQiOmZhbHNlLCJDaGlsZHJlbiI6W119fSwiTWV0YWRhdGEiOnsiJGlkIjoiMzk5IiwiUmVjZW50Q29sb3JzQ29sbGVjdGlvbiI6IltdIn0sIlNldHRpbmdzIjp7IiRpZCI6IjQwMCIsIkltcGFPcHRpb25zIjp7IiRpZCI6IjQw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wMiIsIlVzZVRpbWUiOmZhbHNlLCJXb3JrRGF5U3RhcnQiOiIwMDowMDowMCIsIldvcmtEYXlFbmQiOiIyMzo1OTowMCJ9LCJMYXN0VXNlZFRlbXBsYXRlSWQiOiI5YTFiNmM3ZC00YWIxLTQ3N2QtODkzOC00MDIxMWE4ZGY2MzciLCJGaXJzdFdlZWtPZlllYXIiOjB9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Hid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Bildschirmpräsentation (16:9)</PresentationFormat>
  <Paragraphs>40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COVID-19 Containment Measures Analysis, Issue 7 </vt:lpstr>
      <vt:lpstr>Weekly COVID-19 Incidence by Age Group</vt:lpstr>
      <vt:lpstr>Weekly Hospital Admissions, Occupancy and Cum. Hospitalizations by Age Group</vt:lpstr>
      <vt:lpstr>Full Vaccination Coverage by Age Group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Bahr, Thurid</cp:lastModifiedBy>
  <cp:revision>434</cp:revision>
  <dcterms:created xsi:type="dcterms:W3CDTF">2015-11-02T12:29:13Z</dcterms:created>
  <dcterms:modified xsi:type="dcterms:W3CDTF">2021-09-22T08:47:39Z</dcterms:modified>
</cp:coreProperties>
</file>