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44" r:id="rId2"/>
    <p:sldId id="698" r:id="rId3"/>
    <p:sldId id="732" r:id="rId4"/>
    <p:sldId id="745" r:id="rId5"/>
    <p:sldId id="702" r:id="rId6"/>
    <p:sldId id="740" r:id="rId7"/>
    <p:sldId id="742" r:id="rId8"/>
    <p:sldId id="701" r:id="rId9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7" autoAdjust="0"/>
    <p:restoredTop sz="65848" autoAdjust="0"/>
  </p:normalViewPr>
  <p:slideViewPr>
    <p:cSldViewPr>
      <p:cViewPr varScale="1">
        <p:scale>
          <a:sx n="68" d="100"/>
          <a:sy n="68" d="100"/>
        </p:scale>
        <p:origin x="15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Alpha: +0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Beta: +1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Gamma: + 4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Delta + 6 im Vergleich zu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9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4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2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83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23.09.2021;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20-22.09.2021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25920"/>
              </p:ext>
            </p:extLst>
          </p:nvPr>
        </p:nvGraphicFramePr>
        <p:xfrm>
          <a:off x="35496" y="1556792"/>
          <a:ext cx="9018571" cy="4497873"/>
        </p:xfrm>
        <a:graphic>
          <a:graphicData uri="http://schemas.openxmlformats.org/drawingml/2006/table">
            <a:tbl>
              <a:tblPr firstRow="1" firstCol="1" bandRow="1"/>
              <a:tblGrid>
                <a:gridCol w="11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44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42.163.561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924.872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-13,8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279,4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55,1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64,21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21.247.094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227.264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113,9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106,9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38,71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69,24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7.530.107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217.420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65,63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71,66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33.563.421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216.096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15,34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44,61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6.932.453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193.563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229,5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50,72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62,93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7.354.995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           140.475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96,3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Philippinen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2.417.419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134.488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-6,5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21,25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5.477.229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116.842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-21,8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139,1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16,62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2.142.924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111.989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-14,2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346,0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58,66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69,06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1.524.613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90.376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-5,6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129,5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22,78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42,27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229.858.719 </a:t>
            </a:r>
            <a:r>
              <a:rPr lang="de-DE" sz="2000" b="1" dirty="0">
                <a:solidFill>
                  <a:schemeClr val="tx2"/>
                </a:solidFill>
              </a:rPr>
              <a:t>(</a:t>
            </a:r>
            <a:r>
              <a:rPr lang="de-DE" sz="2000" b="1" dirty="0">
                <a:solidFill>
                  <a:srgbClr val="00B050"/>
                </a:solidFill>
              </a:rPr>
              <a:t>-6%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4.713.543 Todesfälle (CFR: 2,05%)</a:t>
            </a:r>
          </a:p>
        </p:txBody>
      </p:sp>
    </p:spTree>
    <p:extLst>
      <p:ext uri="{BB962C8B-B14F-4D97-AF65-F5344CB8AC3E}">
        <p14:creationId xmlns:p14="http://schemas.microsoft.com/office/powerpoint/2010/main" val="1403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21.09.2021, Datenstand 19.09.2021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3098A3-8FFE-4AD9-BB92-B4B657CE6816}"/>
              </a:ext>
            </a:extLst>
          </p:cNvPr>
          <p:cNvSpPr txBox="1"/>
          <p:nvPr/>
        </p:nvSpPr>
        <p:spPr>
          <a:xfrm>
            <a:off x="80883" y="741397"/>
            <a:ext cx="34830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Anzahl Fälle global rückgängig, </a:t>
            </a:r>
            <a:r>
              <a:rPr lang="de-DE" dirty="0"/>
              <a:t>in allen Regionen rückläufig außer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Afrika </a:t>
            </a:r>
            <a:r>
              <a:rPr lang="de-DE" dirty="0">
                <a:solidFill>
                  <a:srgbClr val="FF0000"/>
                </a:solidFill>
              </a:rPr>
              <a:t>(+4%)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Anzahl Todesfälle in allen Regionen zurückgegangen, jedoch steigt in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Westpazifik </a:t>
            </a:r>
            <a:r>
              <a:rPr lang="de-DE" dirty="0">
                <a:solidFill>
                  <a:srgbClr val="FF0000"/>
                </a:solidFill>
              </a:rPr>
              <a:t>(+7%)</a:t>
            </a:r>
          </a:p>
          <a:p>
            <a:pPr lvl="1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56CADC-2DF8-4E94-BA24-5AC97E7AA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7" y="767988"/>
            <a:ext cx="4737682" cy="23767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D758C51-A192-4945-9A88-1364BCC4E87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63889" y="3254787"/>
            <a:ext cx="5097720" cy="298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Übersicht Virusvarianten,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987824" y="657167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21.09.2021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9C804B-D4D7-4B17-A5A8-1606B29893E5}"/>
              </a:ext>
            </a:extLst>
          </p:cNvPr>
          <p:cNvSpPr txBox="1"/>
          <p:nvPr/>
        </p:nvSpPr>
        <p:spPr>
          <a:xfrm>
            <a:off x="395536" y="537321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Aktuell keine Virusvariantengebiete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7FBA1C-0F8D-41AB-8D17-0010BBD1C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554"/>
            <a:ext cx="9144000" cy="55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1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Aktualisierung der VOI Klassifizierung,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21.09.2021, Datenstand 19.09.2021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E5DDA0D-9EE6-4A9D-8B7F-0512A82082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1816" y="1239240"/>
            <a:ext cx="3844120" cy="23337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005062-2983-45D7-AADD-8328DB1D5E0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766" y="4365105"/>
            <a:ext cx="3871170" cy="1557882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95A2D81-83B9-4F76-B90F-2403C62750D9}"/>
              </a:ext>
            </a:extLst>
          </p:cNvPr>
          <p:cNvGrpSpPr/>
          <p:nvPr/>
        </p:nvGrpSpPr>
        <p:grpSpPr>
          <a:xfrm>
            <a:off x="4103440" y="571008"/>
            <a:ext cx="5040560" cy="5960187"/>
            <a:chOff x="3779912" y="571007"/>
            <a:chExt cx="5364088" cy="664387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6670D2F-D657-46F0-8586-AA72C67C1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9912" y="571007"/>
              <a:ext cx="5102585" cy="4233256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3243D94E-BBAD-48CD-A102-28CBA4148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9912" y="4799690"/>
              <a:ext cx="5364088" cy="2415187"/>
            </a:xfrm>
            <a:prstGeom prst="rect">
              <a:avLst/>
            </a:prstGeom>
          </p:spPr>
        </p:pic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2946F80D-A459-46DB-AE5B-18F2C8276B13}"/>
              </a:ext>
            </a:extLst>
          </p:cNvPr>
          <p:cNvSpPr/>
          <p:nvPr/>
        </p:nvSpPr>
        <p:spPr>
          <a:xfrm>
            <a:off x="4103439" y="5047977"/>
            <a:ext cx="4794829" cy="111732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08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Veränderung Fallzahlen weltweit, WHO Dashboard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Dashboard, 17.09.2021, Datenstand 16.09.2021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FBB5F7D-3693-4D80-8146-EC993E055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976312"/>
            <a:ext cx="8972550" cy="490537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6DA3D22-B8BC-4703-8F91-4277F351C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569" y="3903513"/>
            <a:ext cx="1122747" cy="19873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C8D8A5-ABE3-4ACD-BDC2-21B3756BF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687" y="992337"/>
            <a:ext cx="890588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Europa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24.09.2021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E1757D-5CD2-4B5D-8FC1-ED2225727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023937"/>
            <a:ext cx="5578177" cy="55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8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23.09.2021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D6101A-089D-401E-88C9-D3F7FABC4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6" y="1031748"/>
            <a:ext cx="7524328" cy="52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Bildschirmpräsentation (4:3)</PresentationFormat>
  <Paragraphs>151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Fall- und Todeszahlen weltweit, WHO SitRep</vt:lpstr>
      <vt:lpstr>Übersicht Virusvarianten, weltweit</vt:lpstr>
      <vt:lpstr>Aktualisierung der VOI Klassifizierung, WHO SitRep</vt:lpstr>
      <vt:lpstr>PowerPoint-Präsentation</vt:lpstr>
      <vt:lpstr>Veränderung Fallzahlen weltweit, WHO Dashboard</vt:lpstr>
      <vt:lpstr>7-Tages-Inzidenz pro 100.000 Einwohner Europa</vt:lpstr>
      <vt:lpstr>7-Tages-Inzidenz pro 100.000 Einwohner weltweit 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Romo Ventura, Eugenia</cp:lastModifiedBy>
  <cp:revision>1726</cp:revision>
  <cp:lastPrinted>2020-09-29T15:21:52Z</cp:lastPrinted>
  <dcterms:created xsi:type="dcterms:W3CDTF">2020-03-24T07:57:46Z</dcterms:created>
  <dcterms:modified xsi:type="dcterms:W3CDTF">2021-09-24T07:57:57Z</dcterms:modified>
</cp:coreProperties>
</file>