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57" d="100"/>
          <a:sy n="157" d="100"/>
        </p:scale>
        <p:origin x="19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9015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" r="3485"/>
          <a:stretch/>
        </p:blipFill>
        <p:spPr>
          <a:xfrm>
            <a:off x="479503" y="4709628"/>
            <a:ext cx="438093" cy="442053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2454" y="918346"/>
            <a:ext cx="5079142" cy="1310127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  34,1 Millionen Downloads |532.000 geteilte positive Ergebnisse |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4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Version 2.10. (ab 22. September)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Vorbereitung der Regeln und Infos für die Auffrischungsimpfung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Hinweis auf Neuigkeiten in den Zertifikaten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Zertifikate als PDF </a:t>
            </a: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Version 2.10	  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Tweet: 135.000 </a:t>
            </a:r>
            <a:r>
              <a:rPr lang="de-DE" sz="4000" dirty="0" err="1"/>
              <a:t>Impressions</a:t>
            </a:r>
            <a:r>
              <a:rPr lang="de-DE" sz="4000" dirty="0"/>
              <a:t>, 12.000 Interaktionen, &gt;500 Likes, 150 RT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Retweets: </a:t>
            </a:r>
            <a:r>
              <a:rPr lang="de-DE" sz="4000" dirty="0" err="1"/>
              <a:t>Regsprecher</a:t>
            </a:r>
            <a:r>
              <a:rPr lang="de-DE" sz="4000" dirty="0"/>
              <a:t>, BMG, BSI, BMJV, Projektpartner, Journalisten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starkes Medien-Echo (dpa, Tagesschau, Chip, Stern, Heise, Focus usw.)</a:t>
            </a:r>
            <a:br>
              <a:rPr lang="de-DE" sz="4000" dirty="0"/>
            </a:br>
            <a:r>
              <a:rPr lang="de-DE" sz="4000" dirty="0"/>
              <a:t>	</a:t>
            </a:r>
            <a:br>
              <a:rPr lang="de-DE" sz="4000" dirty="0"/>
            </a:br>
            <a:r>
              <a:rPr lang="de-DE" sz="4000" dirty="0"/>
              <a:t>	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53028"/>
            <a:ext cx="5002140" cy="1040362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400" b="1" dirty="0"/>
              <a:t>Kennzahlen</a:t>
            </a:r>
            <a:r>
              <a:rPr lang="de-DE" sz="1200" dirty="0"/>
              <a:t>:</a:t>
            </a:r>
            <a:r>
              <a:rPr lang="de-DE" sz="1100" dirty="0"/>
              <a:t>	</a:t>
            </a:r>
            <a:r>
              <a:rPr lang="de-DE" sz="1400" dirty="0" err="1"/>
              <a:t>CovPass</a:t>
            </a:r>
            <a:r>
              <a:rPr lang="de-DE" sz="1400" dirty="0"/>
              <a:t>-App: ca. 19 Mio. Downloads (Stand 22.09.)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400" dirty="0"/>
              <a:t>	</a:t>
            </a:r>
            <a:r>
              <a:rPr lang="de-DE" sz="1400" dirty="0" err="1"/>
              <a:t>CovPassCheck</a:t>
            </a:r>
            <a:r>
              <a:rPr lang="de-DE" sz="1400" dirty="0"/>
              <a:t>-App: ca. 445.000 Downloads (Stand 22.09.)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400" dirty="0"/>
              <a:t>	ca. 116 Mio. DCC (Impf-/Genesenen-/Test-Zertifikate)</a:t>
            </a:r>
            <a:endParaRPr lang="de-DE" sz="14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1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400" b="1" dirty="0"/>
              <a:t>Entwicklung</a:t>
            </a:r>
            <a:r>
              <a:rPr lang="de-DE" sz="1100" dirty="0"/>
              <a:t>: 	</a:t>
            </a:r>
            <a:r>
              <a:rPr lang="de-DE" sz="1400" dirty="0"/>
              <a:t>Release v.1.9 erfolgt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400" dirty="0"/>
              <a:t>	- Funktionalitäten: </a:t>
            </a:r>
            <a:r>
              <a:rPr lang="en-US" sz="1400" dirty="0"/>
              <a:t>“Was </a:t>
            </a:r>
            <a:r>
              <a:rPr lang="en-US" sz="1400" dirty="0" err="1"/>
              <a:t>ist</a:t>
            </a:r>
            <a:r>
              <a:rPr lang="en-US" sz="1400" dirty="0"/>
              <a:t> neu?” – Dialog, </a:t>
            </a:r>
            <a:r>
              <a:rPr lang="en-US" sz="1400" dirty="0" err="1"/>
              <a:t>Schriftart-Änderung</a:t>
            </a:r>
            <a:endParaRPr lang="en-US" sz="14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en-US" sz="11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400" b="1" dirty="0"/>
              <a:t>Kommunikation</a:t>
            </a:r>
            <a:r>
              <a:rPr lang="de-DE" sz="1100" dirty="0"/>
              <a:t>: 	</a:t>
            </a:r>
            <a:r>
              <a:rPr lang="de-DE" sz="1400" dirty="0" err="1"/>
              <a:t>CovPassCheck</a:t>
            </a:r>
            <a:r>
              <a:rPr lang="de-DE" sz="1400" dirty="0"/>
              <a:t>-App-Unterstützung	  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dirty="0"/>
              <a:t>	</a:t>
            </a:r>
            <a:endParaRPr lang="en-US" sz="11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19" y="3548800"/>
            <a:ext cx="5001225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&lt; 50.000 Anmeldungen pro Tag</a:t>
            </a:r>
            <a:br>
              <a:rPr lang="de-DE" sz="1000" dirty="0"/>
            </a:br>
            <a:r>
              <a:rPr lang="de-DE" sz="1000" dirty="0"/>
              <a:t>	&gt; 14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- neues Release seit 22.09.2021 online</a:t>
            </a:r>
            <a:br>
              <a:rPr lang="de-DE" sz="1000" dirty="0"/>
            </a:br>
            <a:r>
              <a:rPr lang="de-DE" sz="1000" dirty="0"/>
              <a:t>	  u.a. Optimierung Anmeldebestätigung: Speicherprozess, Informationen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0" y="2173129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11286" y="3356295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87149" y="4646846"/>
            <a:ext cx="206908" cy="423438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67990" y="1444400"/>
              <a:ext cx="1408628" cy="3247766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24.09.2021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4CDBF3-09BE-4EB3-901B-14D084C77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2822" y="918172"/>
            <a:ext cx="3150747" cy="29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Bildschirmpräsentation (16:9)</PresentationFormat>
  <Paragraphs>25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ＭＳ 明朝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Houareau, Claudia</cp:lastModifiedBy>
  <cp:revision>200</cp:revision>
  <dcterms:created xsi:type="dcterms:W3CDTF">2015-11-02T12:29:13Z</dcterms:created>
  <dcterms:modified xsi:type="dcterms:W3CDTF">2021-09-23T08:20:01Z</dcterms:modified>
</cp:coreProperties>
</file>