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28" r:id="rId4"/>
    <p:sldId id="264" r:id="rId5"/>
    <p:sldId id="736" r:id="rId6"/>
    <p:sldId id="729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2924" autoAdjust="0"/>
  </p:normalViewPr>
  <p:slideViewPr>
    <p:cSldViewPr snapToGrid="0" snapToObjects="1">
      <p:cViewPr varScale="1">
        <p:scale>
          <a:sx n="125" d="100"/>
          <a:sy n="125" d="100"/>
        </p:scale>
        <p:origin x="153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24.09.2021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DC64DBD-04D0-44CC-9DCC-2200C946B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00299"/>
              </p:ext>
            </p:extLst>
          </p:nvPr>
        </p:nvGraphicFramePr>
        <p:xfrm>
          <a:off x="456088" y="995550"/>
          <a:ext cx="7983646" cy="3668767"/>
        </p:xfrm>
        <a:graphic>
          <a:graphicData uri="http://schemas.openxmlformats.org/drawingml/2006/table">
            <a:tbl>
              <a:tblPr firstRow="1" firstCol="1" bandRow="1"/>
              <a:tblGrid>
                <a:gridCol w="1082589">
                  <a:extLst>
                    <a:ext uri="{9D8B030D-6E8A-4147-A177-3AD203B41FA5}">
                      <a16:colId xmlns:a16="http://schemas.microsoft.com/office/drawing/2014/main" val="227116655"/>
                    </a:ext>
                  </a:extLst>
                </a:gridCol>
                <a:gridCol w="1069300">
                  <a:extLst>
                    <a:ext uri="{9D8B030D-6E8A-4147-A177-3AD203B41FA5}">
                      <a16:colId xmlns:a16="http://schemas.microsoft.com/office/drawing/2014/main" val="3283651465"/>
                    </a:ext>
                  </a:extLst>
                </a:gridCol>
                <a:gridCol w="82285">
                  <a:extLst>
                    <a:ext uri="{9D8B030D-6E8A-4147-A177-3AD203B41FA5}">
                      <a16:colId xmlns:a16="http://schemas.microsoft.com/office/drawing/2014/main" val="2319228740"/>
                    </a:ext>
                  </a:extLst>
                </a:gridCol>
                <a:gridCol w="1225630">
                  <a:extLst>
                    <a:ext uri="{9D8B030D-6E8A-4147-A177-3AD203B41FA5}">
                      <a16:colId xmlns:a16="http://schemas.microsoft.com/office/drawing/2014/main" val="1085243624"/>
                    </a:ext>
                  </a:extLst>
                </a:gridCol>
                <a:gridCol w="1292853">
                  <a:extLst>
                    <a:ext uri="{9D8B030D-6E8A-4147-A177-3AD203B41FA5}">
                      <a16:colId xmlns:a16="http://schemas.microsoft.com/office/drawing/2014/main" val="663793227"/>
                    </a:ext>
                  </a:extLst>
                </a:gridCol>
                <a:gridCol w="82285">
                  <a:extLst>
                    <a:ext uri="{9D8B030D-6E8A-4147-A177-3AD203B41FA5}">
                      <a16:colId xmlns:a16="http://schemas.microsoft.com/office/drawing/2014/main" val="140828146"/>
                    </a:ext>
                  </a:extLst>
                </a:gridCol>
                <a:gridCol w="1408537">
                  <a:extLst>
                    <a:ext uri="{9D8B030D-6E8A-4147-A177-3AD203B41FA5}">
                      <a16:colId xmlns:a16="http://schemas.microsoft.com/office/drawing/2014/main" val="3855576920"/>
                    </a:ext>
                  </a:extLst>
                </a:gridCol>
                <a:gridCol w="82285">
                  <a:extLst>
                    <a:ext uri="{9D8B030D-6E8A-4147-A177-3AD203B41FA5}">
                      <a16:colId xmlns:a16="http://schemas.microsoft.com/office/drawing/2014/main" val="3945430217"/>
                    </a:ext>
                  </a:extLst>
                </a:gridCol>
                <a:gridCol w="1657882">
                  <a:extLst>
                    <a:ext uri="{9D8B030D-6E8A-4147-A177-3AD203B41FA5}">
                      <a16:colId xmlns:a16="http://schemas.microsoft.com/office/drawing/2014/main" val="3366552210"/>
                    </a:ext>
                  </a:extLst>
                </a:gridCol>
              </a:tblGrid>
              <a:tr h="3902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23.09. 12:15 Uhr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Datenstand 24.09.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82020"/>
                  </a:ext>
                </a:extLst>
              </a:tr>
              <a:tr h="52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25/100.000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Veränderung der Fälle zum Vortag </a:t>
                      </a:r>
                      <a:b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63433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+9.727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-900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62,5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-42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Erstimpfungen: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+86.377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393" marR="143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690708"/>
                  </a:ext>
                </a:extLst>
              </a:tr>
              <a:tr h="27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(4.181.393)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144.900]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[376/412]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[1.458]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Zweitimpfungen: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700" b="1">
                          <a:effectLst/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+119.971</a:t>
                      </a:r>
                      <a:endParaRPr lang="de-DE" sz="10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886385"/>
                  </a:ext>
                </a:extLst>
              </a:tr>
              <a:tr h="79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 Impfung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4, 5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07992"/>
                  </a:ext>
                </a:extLst>
              </a:tr>
              <a:tr h="1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+515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+10.600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1,58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-7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6,5 %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56.197.198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423285"/>
                  </a:ext>
                </a:extLst>
              </a:tr>
              <a:tr h="198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(291.361)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3.943.200)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[239/412]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53.004.938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03420"/>
                  </a:ext>
                </a:extLst>
              </a:tr>
              <a:tr h="6336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8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&gt; 100/100.000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 Impfung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49472"/>
                  </a:ext>
                </a:extLst>
              </a:tr>
              <a:tr h="1513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+65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2,63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+69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N1: 67,6 % </a:t>
                      </a:r>
                      <a:r>
                        <a:rPr lang="de-DE" sz="7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838845"/>
                  </a:ext>
                </a:extLst>
              </a:tr>
              <a:tr h="2388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(93.303)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[42/412]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7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N2: 63,7 % </a:t>
                      </a:r>
                      <a:r>
                        <a:rPr lang="de-DE" sz="7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4393" marR="1439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40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52E1ED-942A-416F-A07E-4C1FE70FFBE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966" y="952182"/>
            <a:ext cx="7144067" cy="3815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4CA21D-7C52-4C15-A694-18D8A0B8B5F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724" y="819149"/>
            <a:ext cx="5672551" cy="3948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E131F02-DC63-4F67-916C-944F17C0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351"/>
            <a:ext cx="9144000" cy="341679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EFD2AE-C9E7-4EC2-AE7D-2CF065EC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1AC86-9A18-40E9-BBAD-5CF4C7F5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1642732-11A3-41EA-9B1A-2D071EF6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Verlauf der 7-Tage-Hospitalisierungsinzidenz der Bundesländer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903DF25-CCF6-49FD-8185-1BE19F7ACE8E}"/>
              </a:ext>
            </a:extLst>
          </p:cNvPr>
          <p:cNvSpPr/>
          <p:nvPr/>
        </p:nvSpPr>
        <p:spPr>
          <a:xfrm>
            <a:off x="6002655" y="984693"/>
            <a:ext cx="1994498" cy="2687063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49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4B90B-2C10-4A60-BAE0-7A280577B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56" y="911100"/>
            <a:ext cx="7005533" cy="39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Bildschirmpräsentation (16:9)</PresentationFormat>
  <Paragraphs>118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MS Mincho</vt:lpstr>
      <vt:lpstr>MS Mincho</vt:lpstr>
      <vt:lpstr>ScalaSans</vt:lpstr>
      <vt:lpstr>Arial</vt:lpstr>
      <vt:lpstr>Calibri</vt:lpstr>
      <vt:lpstr>Cambria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Verlauf der 7-Tage-Hospitalisierungsinzidenz der Bundesländer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437</cp:revision>
  <dcterms:created xsi:type="dcterms:W3CDTF">2015-11-02T12:29:13Z</dcterms:created>
  <dcterms:modified xsi:type="dcterms:W3CDTF">2021-09-24T08:58:29Z</dcterms:modified>
</cp:coreProperties>
</file>