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1" r:id="rId2"/>
    <p:sldId id="283" r:id="rId3"/>
    <p:sldId id="285" r:id="rId4"/>
    <p:sldId id="286" r:id="rId5"/>
    <p:sldId id="287" r:id="rId6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5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01.09.2021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15.09.2021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5312512" y="1505625"/>
            <a:ext cx="245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204</a:t>
            </a:r>
            <a:r>
              <a:rPr lang="de-DE" dirty="0"/>
              <a:t> Einsendungen (+69)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5312512" y="1929784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39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Arztpraxen (±0) / </a:t>
            </a:r>
            <a:r>
              <a:rPr lang="de-DE" sz="1400" dirty="0">
                <a:solidFill>
                  <a:srgbClr val="C00000"/>
                </a:solidFill>
              </a:rPr>
              <a:t>14</a:t>
            </a:r>
            <a:r>
              <a:rPr lang="de-DE" sz="1400" dirty="0"/>
              <a:t> Bundesländer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312512" y="2811243"/>
            <a:ext cx="28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67% </a:t>
            </a:r>
            <a:r>
              <a:rPr lang="de-DE" dirty="0" err="1"/>
              <a:t>Positivenrate</a:t>
            </a:r>
            <a:r>
              <a:rPr lang="de-DE" dirty="0"/>
              <a:t> (136/204)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855C679-3EFE-4323-87C4-7AF423EA7DEB}"/>
              </a:ext>
            </a:extLst>
          </p:cNvPr>
          <p:cNvSpPr txBox="1"/>
          <p:nvPr/>
        </p:nvSpPr>
        <p:spPr>
          <a:xfrm>
            <a:off x="5306497" y="897319"/>
            <a:ext cx="92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KW36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373A2BC-EB9C-420E-9FA3-6E3CA9D83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3466815"/>
            <a:ext cx="7603303" cy="288953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3BD55C2-9C4D-4606-8E55-E3792979E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79" y="796426"/>
            <a:ext cx="4397331" cy="263839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295F775-739A-43A8-91BF-A31233ABA68A}"/>
              </a:ext>
            </a:extLst>
          </p:cNvPr>
          <p:cNvSpPr txBox="1"/>
          <p:nvPr/>
        </p:nvSpPr>
        <p:spPr>
          <a:xfrm>
            <a:off x="5306496" y="2360346"/>
            <a:ext cx="383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6604 Proben im Sentinel (Vergleich 2017/18: 6172)</a:t>
            </a:r>
          </a:p>
        </p:txBody>
      </p:sp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15.09.2021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398220-F58F-41DB-890C-A3B4B5289971}"/>
              </a:ext>
            </a:extLst>
          </p:cNvPr>
          <p:cNvSpPr txBox="1"/>
          <p:nvPr/>
        </p:nvSpPr>
        <p:spPr>
          <a:xfrm>
            <a:off x="5962810" y="790960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 positive: 1 und 40 Jahre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C97E25-7F9E-4C78-95A7-D65904493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0" y="1096738"/>
            <a:ext cx="8394920" cy="27434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3C6B92-F46B-4B17-9697-7860E3AF3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40" y="3718088"/>
            <a:ext cx="837053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15.09.2021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F84589A-C435-4358-91CC-E2F22D49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8" y="3536062"/>
            <a:ext cx="8388823" cy="27434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52FC4F2-9265-4F03-A9E2-C8EA2712E715}"/>
              </a:ext>
            </a:extLst>
          </p:cNvPr>
          <p:cNvSpPr txBox="1"/>
          <p:nvPr/>
        </p:nvSpPr>
        <p:spPr>
          <a:xfrm>
            <a:off x="7915230" y="5070708"/>
            <a:ext cx="17023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PIV-2+PIV-3 + PIV-4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6304AD-53FB-4DF7-A6A9-9EBFEC8C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8" y="792624"/>
            <a:ext cx="841320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464E8A-D7A9-495C-B762-315E1D2F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0690A8-5D00-48E0-BA6E-EDAE67194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8D363-DC8B-4E02-9BE2-D3195915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8A4880-87CC-40B2-8AC6-75A43227F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4" y="1114185"/>
            <a:ext cx="3735386" cy="22452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A4320F-CA6E-4FE3-BB43-1C75D15A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628" y="1121417"/>
            <a:ext cx="3735386" cy="22452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C25C717-DFFF-409E-832B-D5EA15213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99" y="3634096"/>
            <a:ext cx="3735386" cy="22452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836823D-7764-46F1-AAD2-05B646FF1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112" y="3628667"/>
            <a:ext cx="3744418" cy="22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D5E2A5-0E82-42E0-86B4-9669C179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15.09.2021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D2CC7A-5054-4C05-846B-57A403AA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GISRS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3D9659-875E-425E-8A80-322555CC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774E10-CEAF-42CA-A9C6-2F5A8A8C3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000" y="1296000"/>
            <a:ext cx="4005183" cy="216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F74122-5DC2-4974-8E2A-70C94E42E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296000"/>
            <a:ext cx="4005182" cy="21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6149476-4ABA-4418-8519-4A19EBF90F03}"/>
              </a:ext>
            </a:extLst>
          </p:cNvPr>
          <p:cNvSpPr txBox="1"/>
          <p:nvPr/>
        </p:nvSpPr>
        <p:spPr>
          <a:xfrm>
            <a:off x="1649872" y="90000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Deutschland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5940CA-5E17-45F8-8777-F33069F19103}"/>
              </a:ext>
            </a:extLst>
          </p:cNvPr>
          <p:cNvSpPr txBox="1"/>
          <p:nvPr/>
        </p:nvSpPr>
        <p:spPr>
          <a:xfrm>
            <a:off x="6212908" y="90000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Indien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FA68E-8FE5-4CC4-AACC-10FFC8E65AB1}"/>
              </a:ext>
            </a:extLst>
          </p:cNvPr>
          <p:cNvSpPr/>
          <p:nvPr/>
        </p:nvSpPr>
        <p:spPr>
          <a:xfrm>
            <a:off x="3128817" y="6485613"/>
            <a:ext cx="53697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/>
              <a:t>https://apps.who.int/flumart/Default?ReportNo=7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7A3B6D2-B720-4FED-970C-A7B48146F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0" y="4070910"/>
            <a:ext cx="4005182" cy="216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8A54134-A23C-40AA-9585-B0BBCB27AB51}"/>
              </a:ext>
            </a:extLst>
          </p:cNvPr>
          <p:cNvSpPr txBox="1"/>
          <p:nvPr/>
        </p:nvSpPr>
        <p:spPr>
          <a:xfrm>
            <a:off x="6249462" y="360234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Indien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E109338-DEC6-4AA4-B649-0EF44E5E3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000" y="4070911"/>
            <a:ext cx="4005183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EB70F6-90D3-4A16-A8F1-8F7802B037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244" y="3602343"/>
            <a:ext cx="81693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Bildschirmpräsentation (4:3)</PresentationFormat>
  <Paragraphs>28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343</cp:revision>
  <cp:lastPrinted>2020-12-17T20:27:56Z</cp:lastPrinted>
  <dcterms:created xsi:type="dcterms:W3CDTF">2015-11-02T12:29:13Z</dcterms:created>
  <dcterms:modified xsi:type="dcterms:W3CDTF">2021-09-15T08:33:43Z</dcterms:modified>
</cp:coreProperties>
</file>