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40" r:id="rId6"/>
    <p:sldId id="754" r:id="rId7"/>
    <p:sldId id="736" r:id="rId8"/>
    <p:sldId id="751" r:id="rId9"/>
    <p:sldId id="752" r:id="rId10"/>
    <p:sldId id="753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>
        <p:scale>
          <a:sx n="110" d="100"/>
          <a:sy n="110" d="100"/>
        </p:scale>
        <p:origin x="1578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Quelle: S:\Wissdaten\RKI_nCoV-Lage\3.Kommunikation\3.7.Lageberichte\2021-09-08\Exposorte_2021-09-08 -&gt; Entsprechende </a:t>
            </a:r>
            <a:r>
              <a:rPr lang="de-DE" dirty="0" err="1"/>
              <a:t>Pivottabelle</a:t>
            </a:r>
            <a:r>
              <a:rPr lang="de-DE" dirty="0"/>
              <a:t> selbst erstellen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02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DADC36-952B-4B80-98A4-AE2FD5BA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8AE3D-8222-4258-8FF9-09F8A935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9B3DB3-BCB9-40E3-8EAD-C67EF7DC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4" y="1485900"/>
            <a:ext cx="5596989" cy="3019196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800C07C2-FA59-4CDA-A138-B95D045A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Wahrscheinliche Infektionsländer (33.-36. MW 2021), die 10 am häufigsten genannten Länder</a:t>
            </a:r>
          </a:p>
        </p:txBody>
      </p:sp>
    </p:spTree>
    <p:extLst>
      <p:ext uri="{BB962C8B-B14F-4D97-AF65-F5344CB8AC3E}">
        <p14:creationId xmlns:p14="http://schemas.microsoft.com/office/powerpoint/2010/main" val="129869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E2C81F-AB4C-4E5E-92E1-1A83D30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25" y="1229868"/>
            <a:ext cx="6222492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4B5EB1-64DB-45F0-B2CC-4640FCE9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1154599"/>
            <a:ext cx="7983647" cy="38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5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A3A9199-6579-4EEE-A6C8-D015FB18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00" y="1016639"/>
            <a:ext cx="5835848" cy="41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7-Tage-Inzidenz der COVID-19-Fälle nach Altersgruppe und Meldewoche (Stand 15.09.2021)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699A0E-59D9-4C04-90FF-CBAF37FBB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10" y="1352550"/>
            <a:ext cx="6901852" cy="34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CC6C63-5E48-4B97-AA35-526E1449C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3BB97E-5681-4AB5-AD5F-05686BEB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54E94B-C97C-4F00-AE01-6501EF39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3AD3460-78D5-46C8-B727-1FC6C89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A1A520-9023-459D-8959-5104582D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635136"/>
            <a:ext cx="7663218" cy="37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6E2EEB-0AF4-49F3-AB37-3F0E85837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65" y="1326632"/>
            <a:ext cx="7167716" cy="326327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Altersgruppen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ADC1CB-1D38-458E-8772-1BB868D93A3A}"/>
              </a:ext>
            </a:extLst>
          </p:cNvPr>
          <p:cNvSpPr/>
          <p:nvPr/>
        </p:nvSpPr>
        <p:spPr>
          <a:xfrm>
            <a:off x="5833533" y="1352694"/>
            <a:ext cx="1334183" cy="323721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274"/>
            <a:ext cx="7983646" cy="714291"/>
          </a:xfrm>
        </p:spPr>
        <p:txBody>
          <a:bodyPr/>
          <a:lstStyle/>
          <a:p>
            <a:r>
              <a:rPr lang="de-DE" dirty="0"/>
              <a:t>Anzahl Hospitalisierte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C31B21-E014-4403-ACD6-32EF4929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936380"/>
            <a:ext cx="7541135" cy="36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9D1770-3FD6-4CB2-8057-C37047AE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71B974-62DA-4637-B448-3E30888A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86D771-4BB6-4A14-85EC-CA5EA843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466"/>
            <a:ext cx="7983646" cy="714291"/>
          </a:xfrm>
        </p:spPr>
        <p:txBody>
          <a:bodyPr/>
          <a:lstStyle/>
          <a:p>
            <a:r>
              <a:rPr lang="de-DE" dirty="0"/>
              <a:t>Anzahl der COVID-19 Todesfälle nach Sterbewoche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6C0B51-792A-4258-9571-A7479AD2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01" y="870981"/>
            <a:ext cx="6603798" cy="39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Bildschirmpräsentation (16:9)</PresentationFormat>
  <Paragraphs>39</Paragraphs>
  <Slides>10</Slides>
  <Notes>6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7-Tage-Inzidenz der COVID-19-Fälle nach Altersgruppe und Meldewoche (Stand 15.09.2021)</vt:lpstr>
      <vt:lpstr>PowerPoint-Präsentation</vt:lpstr>
      <vt:lpstr>Verlauf der 7-Tage-Hospitalisierungsinzidenz nach Altersgruppen</vt:lpstr>
      <vt:lpstr>Anzahl Hospitalisierte</vt:lpstr>
      <vt:lpstr>Anzahl der COVID-19 Todesfälle nach Sterbewoche</vt:lpstr>
      <vt:lpstr>Wahrscheinliche Infektionsländer (33.-36. MW 2021), die 10 am häufigsten genannten 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Rexroth, Ute</cp:lastModifiedBy>
  <cp:revision>428</cp:revision>
  <dcterms:created xsi:type="dcterms:W3CDTF">2015-11-02T12:29:13Z</dcterms:created>
  <dcterms:modified xsi:type="dcterms:W3CDTF">2021-09-15T11:18:04Z</dcterms:modified>
</cp:coreProperties>
</file>