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>
        <p:scale>
          <a:sx n="80" d="100"/>
          <a:sy n="80" d="100"/>
        </p:scale>
        <p:origin x="888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14.09.2021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579597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gestiegen,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leicht gesunken/konstant (7,99%)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42BDE58-7F6D-4F0B-BE17-282F15D0D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496" y="1417638"/>
            <a:ext cx="8004044" cy="364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(in den letzten 2 Wochen leicht erhöht), allerdings Verteilung der Auslastung in den Laboren pro Bundesland sehr unterschiedlich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7A8819D-BBB8-4C0E-AC8B-1B679FD144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 vs. </a:t>
            </a:r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CFD5194-46E8-4C19-811E-3452314D31DB}"/>
              </a:ext>
            </a:extLst>
          </p:cNvPr>
          <p:cNvSpPr txBox="1"/>
          <p:nvPr/>
        </p:nvSpPr>
        <p:spPr>
          <a:xfrm>
            <a:off x="179512" y="5915855"/>
            <a:ext cx="5472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keinem Bundesland sind Kapazitäten stark ausgelastet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8031FA2F-7DD9-48CC-A3DA-2E9346D6A8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310126"/>
              </p:ext>
            </p:extLst>
          </p:nvPr>
        </p:nvGraphicFramePr>
        <p:xfrm>
          <a:off x="179512" y="1924921"/>
          <a:ext cx="4320480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1924921"/>
                        <a:ext cx="4320480" cy="3456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3A75CC3F-1BB8-4754-9877-44281D667F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506046"/>
              </p:ext>
            </p:extLst>
          </p:nvPr>
        </p:nvGraphicFramePr>
        <p:xfrm>
          <a:off x="4644010" y="1952188"/>
          <a:ext cx="3981464" cy="3185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5" imgW="6858000" imgH="5486280" progId="AcroExch.Document.2017">
                  <p:embed/>
                </p:oleObj>
              </mc:Choice>
              <mc:Fallback>
                <p:oleObj name="Acrobat Document" r:id="rId5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10" y="1952188"/>
                        <a:ext cx="3981464" cy="31851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Bildschirmpräsentation (4:3)</PresentationFormat>
  <Paragraphs>6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Larissa</vt:lpstr>
      <vt:lpstr>Adobe Acrobat Document</vt:lpstr>
      <vt:lpstr>Testzahlen und Positivenanteil</vt:lpstr>
      <vt:lpstr>Auslastung der Kapazitäten</vt:lpstr>
      <vt:lpstr>Laborauslastung vs. Positivenanteil (nach Laborstandort)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198</cp:revision>
  <dcterms:created xsi:type="dcterms:W3CDTF">2020-11-18T09:03:03Z</dcterms:created>
  <dcterms:modified xsi:type="dcterms:W3CDTF">2021-09-14T21:31:34Z</dcterms:modified>
</cp:coreProperties>
</file>