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744" r:id="rId2"/>
    <p:sldId id="698" r:id="rId3"/>
    <p:sldId id="740" r:id="rId4"/>
    <p:sldId id="732" r:id="rId5"/>
    <p:sldId id="702" r:id="rId6"/>
    <p:sldId id="745" r:id="rId7"/>
    <p:sldId id="746" r:id="rId8"/>
    <p:sldId id="742" r:id="rId9"/>
    <p:sldId id="701" r:id="rId10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13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7" autoAdjust="0"/>
    <p:restoredTop sz="65848" autoAdjust="0"/>
  </p:normalViewPr>
  <p:slideViewPr>
    <p:cSldViewPr>
      <p:cViewPr varScale="1">
        <p:scale>
          <a:sx n="65" d="100"/>
          <a:sy n="65" d="100"/>
        </p:scale>
        <p:origin x="26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01.10.2021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+ 6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9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4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3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01.10.2021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coronavirus/2019-ncov/variants/variant-info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30.09.2021;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30.09.2021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64032"/>
              </p:ext>
            </p:extLst>
          </p:nvPr>
        </p:nvGraphicFramePr>
        <p:xfrm>
          <a:off x="35496" y="1556792"/>
          <a:ext cx="9018571" cy="4488012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049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42.966.938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787.380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-16,31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237,9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7.771.298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241.191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66,0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7.124.966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192.513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33.739.980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176.559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7.511.026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156.031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106,9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21.381.790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134.696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-40,73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Philippinen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2.535.732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118.390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-11,92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108,0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5.572.962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95.733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-18,07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114,0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2.232.960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90.036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-19,6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1.603.475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78.862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-12,74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113,0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233.136.147 </a:t>
            </a:r>
            <a:r>
              <a:rPr lang="de-DE" sz="2000" b="1" dirty="0">
                <a:solidFill>
                  <a:schemeClr val="tx2"/>
                </a:solidFill>
              </a:rPr>
              <a:t>(</a:t>
            </a:r>
            <a:r>
              <a:rPr lang="de-DE" sz="2000" b="1" dirty="0">
                <a:solidFill>
                  <a:srgbClr val="00B050"/>
                </a:solidFill>
              </a:rPr>
              <a:t>-13%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4.771.408 Todesfälle (CFR: 2,05%)</a:t>
            </a:r>
          </a:p>
        </p:txBody>
      </p:sp>
    </p:spTree>
    <p:extLst>
      <p:ext uri="{BB962C8B-B14F-4D97-AF65-F5344CB8AC3E}">
        <p14:creationId xmlns:p14="http://schemas.microsoft.com/office/powerpoint/2010/main" val="1403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3810853-2482-42E1-8407-0096EA43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174008"/>
            <a:ext cx="5643245" cy="3638658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-607630" y="6613524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28.09.2021, Datenstand 26.09.2021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80883" y="741397"/>
            <a:ext cx="3483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global rückgängig, </a:t>
            </a:r>
            <a:r>
              <a:rPr lang="de-DE" dirty="0"/>
              <a:t>in allen Regionen rückläufig</a:t>
            </a:r>
          </a:p>
          <a:p>
            <a:endParaRPr lang="de-DE" dirty="0"/>
          </a:p>
          <a:p>
            <a:r>
              <a:rPr lang="de-DE" b="1" dirty="0"/>
              <a:t>Anzahl Todesfälle in allen Regionen zurückgegangen, jedoch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Afrika </a:t>
            </a:r>
            <a:r>
              <a:rPr lang="de-DE" dirty="0">
                <a:solidFill>
                  <a:srgbClr val="FF0000"/>
                </a:solidFill>
              </a:rPr>
              <a:t>(+5%)</a:t>
            </a:r>
          </a:p>
          <a:p>
            <a:pPr lvl="1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129A1F-ABB0-4605-8DF5-1D92DA479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72370"/>
            <a:ext cx="4849917" cy="25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01.10.2021, Datenstand 30.09.2021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39E497-2A75-4945-BBEA-E117978B6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910275"/>
            <a:ext cx="1038817" cy="19873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439" y="3120633"/>
            <a:ext cx="1192065" cy="26371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F204EC7-7B16-424C-8F82-0356D47B1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07" y="590901"/>
            <a:ext cx="7767632" cy="51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5724128" y="657167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28.09.2021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9C804B-D4D7-4B17-A5A8-1606B29893E5}"/>
              </a:ext>
            </a:extLst>
          </p:cNvPr>
          <p:cNvSpPr txBox="1"/>
          <p:nvPr/>
        </p:nvSpPr>
        <p:spPr>
          <a:xfrm>
            <a:off x="80882" y="5383330"/>
            <a:ext cx="917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Aktuell keine Virusvariantengebiete ausgewiesen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Delta neu nachgewiesen in: </a:t>
            </a:r>
            <a:r>
              <a:rPr lang="de-DE" dirty="0" err="1"/>
              <a:t>Ethiopien</a:t>
            </a:r>
            <a:r>
              <a:rPr lang="de-DE" dirty="0"/>
              <a:t>, Syrien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USA neue Variantenklassifizierung: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monitored</a:t>
            </a:r>
            <a:r>
              <a:rPr lang="de-DE" dirty="0"/>
              <a:t> (VBM) – „</a:t>
            </a:r>
            <a:r>
              <a:rPr lang="de-DE" dirty="0" err="1"/>
              <a:t>no</a:t>
            </a:r>
            <a:r>
              <a:rPr lang="de-DE" dirty="0"/>
              <a:t> imminent PH </a:t>
            </a:r>
            <a:r>
              <a:rPr lang="de-DE" dirty="0" err="1"/>
              <a:t>risk</a:t>
            </a:r>
            <a:r>
              <a:rPr lang="de-DE" dirty="0"/>
              <a:t>“ </a:t>
            </a:r>
            <a:r>
              <a:rPr lang="en-US" dirty="0"/>
              <a:t>alpha, beta, gamma, epsilon, eta, iota, kappa, B.1.617.3, </a:t>
            </a:r>
            <a:r>
              <a:rPr lang="en-US" b="1" dirty="0"/>
              <a:t>mu</a:t>
            </a:r>
            <a:r>
              <a:rPr lang="en-US" dirty="0"/>
              <a:t>, zeta (delta=VOC; -- =VOI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806D90-C303-41C8-A41B-B06CFA21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2" y="541440"/>
            <a:ext cx="8620125" cy="486727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85724C1-2F7F-47B3-B2B7-A338EF51CA00}"/>
              </a:ext>
            </a:extLst>
          </p:cNvPr>
          <p:cNvSpPr/>
          <p:nvPr/>
        </p:nvSpPr>
        <p:spPr>
          <a:xfrm>
            <a:off x="467544" y="6568609"/>
            <a:ext cx="7176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https://www.cdc.gov/coronavirus/2019-ncov/variants/variant-info.html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1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Aktualisierung der VOI Klassifizierung,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21.09.2021, Datenstand 19.09.2021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E5DDA0D-9EE6-4A9D-8B7F-0512A82082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1816" y="1239240"/>
            <a:ext cx="3844120" cy="2333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005062-2983-45D7-AADD-8328DB1D5E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766" y="4365105"/>
            <a:ext cx="3871170" cy="1557882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95A2D81-83B9-4F76-B90F-2403C62750D9}"/>
              </a:ext>
            </a:extLst>
          </p:cNvPr>
          <p:cNvGrpSpPr/>
          <p:nvPr/>
        </p:nvGrpSpPr>
        <p:grpSpPr>
          <a:xfrm>
            <a:off x="4103440" y="571008"/>
            <a:ext cx="5040560" cy="5960187"/>
            <a:chOff x="3779912" y="571007"/>
            <a:chExt cx="5364088" cy="664387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6670D2F-D657-46F0-8586-AA72C67C1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9912" y="571007"/>
              <a:ext cx="5102585" cy="4233256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243D94E-BBAD-48CD-A102-28CBA4148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9912" y="4799690"/>
              <a:ext cx="5364088" cy="2415187"/>
            </a:xfrm>
            <a:prstGeom prst="rect">
              <a:avLst/>
            </a:prstGeom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2946F80D-A459-46DB-AE5B-18F2C8276B13}"/>
              </a:ext>
            </a:extLst>
          </p:cNvPr>
          <p:cNvSpPr/>
          <p:nvPr/>
        </p:nvSpPr>
        <p:spPr>
          <a:xfrm>
            <a:off x="4103439" y="5047977"/>
            <a:ext cx="4794829" cy="111732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08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01.10.2021, Datenstand 30.09.2021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838BE4-351B-48AD-A398-B77F447C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39" y="775383"/>
            <a:ext cx="1016093" cy="19335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282" y="3140968"/>
            <a:ext cx="1060514" cy="25202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4C6687-294B-4225-A89C-C7111CDEF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0" y="607257"/>
            <a:ext cx="7985064" cy="50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F8BB52A-E8FA-47F2-BF50-DA50438FC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5" y="684776"/>
            <a:ext cx="6000750" cy="62198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30.09.2021</a:t>
            </a:r>
          </a:p>
        </p:txBody>
      </p:sp>
    </p:spTree>
    <p:extLst>
      <p:ext uri="{BB962C8B-B14F-4D97-AF65-F5344CB8AC3E}">
        <p14:creationId xmlns:p14="http://schemas.microsoft.com/office/powerpoint/2010/main" val="251348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30.09.2021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9653B9-31BA-45FD-9F77-BE9DCAAD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76"/>
            <a:ext cx="9144000" cy="60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Bildschirmpräsentation (4:3)</PresentationFormat>
  <Paragraphs>155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Top 10 Länder nach Anzahl neuer COVID-19-Fälle</vt:lpstr>
      <vt:lpstr>Fall- und Todeszahlen weltweit, WHO SitRep</vt:lpstr>
      <vt:lpstr>Veränderung Fallzahlen weltweit, WHO Dashboard</vt:lpstr>
      <vt:lpstr>Übersicht Virusvarianten, weltweit</vt:lpstr>
      <vt:lpstr>PowerPoint-Präsentation</vt:lpstr>
      <vt:lpstr>Aktualisierung der VOI Klassifizierung, WHO SitRep</vt:lpstr>
      <vt:lpstr>Veränderung Todesfälle weltweit, WHO Dashboard</vt:lpstr>
      <vt:lpstr>7-Tages-Inzidenz pro 100.000 Einwohner Europa</vt:lpstr>
      <vt:lpstr>7-Tages-Inzidenz pro 100.000 Einwohner weltweit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Rohde, Anna</cp:lastModifiedBy>
  <cp:revision>1741</cp:revision>
  <cp:lastPrinted>2020-09-29T15:21:52Z</cp:lastPrinted>
  <dcterms:created xsi:type="dcterms:W3CDTF">2020-03-24T07:57:46Z</dcterms:created>
  <dcterms:modified xsi:type="dcterms:W3CDTF">2021-10-01T08:28:21Z</dcterms:modified>
</cp:coreProperties>
</file>