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89" r:id="rId3"/>
    <p:sldId id="297" r:id="rId4"/>
    <p:sldId id="298" r:id="rId5"/>
    <p:sldId id="302" r:id="rId6"/>
    <p:sldId id="300" r:id="rId7"/>
    <p:sldId id="303" r:id="rId8"/>
    <p:sldId id="301" r:id="rId9"/>
    <p:sldId id="304" r:id="rId10"/>
    <p:sldId id="295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73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Nowcasting</a:t>
            </a:r>
            <a:r>
              <a:rPr lang="de-DE" dirty="0"/>
              <a:t> der</a:t>
            </a:r>
            <a:br>
              <a:rPr lang="de-DE" dirty="0"/>
            </a:br>
            <a:r>
              <a:rPr lang="de-DE" dirty="0"/>
              <a:t>Hospitalisierungsinzidenz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Matthias an der Heiden</a:t>
            </a:r>
          </a:p>
          <a:p>
            <a:r>
              <a:rPr lang="de-DE" dirty="0"/>
              <a:t>Berlin, 01. Oktober 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4D3B24-DF99-45AB-B56A-48519067E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78235"/>
            <a:ext cx="7983646" cy="3244635"/>
          </a:xfrm>
        </p:spPr>
        <p:txBody>
          <a:bodyPr>
            <a:normAutofit/>
          </a:bodyPr>
          <a:lstStyle/>
          <a:p>
            <a:r>
              <a:rPr lang="de-DE" dirty="0"/>
              <a:t>Ein </a:t>
            </a:r>
            <a:r>
              <a:rPr lang="de-DE" dirty="0" err="1"/>
              <a:t>Nowcasting</a:t>
            </a:r>
            <a:r>
              <a:rPr lang="de-DE" dirty="0"/>
              <a:t> der Hospitalisierungsinzidenz erscheint auf Ebene der Bundesländer machbar</a:t>
            </a:r>
          </a:p>
          <a:p>
            <a:r>
              <a:rPr lang="de-DE" dirty="0"/>
              <a:t>Zeitreihe der 7-Tages Hospitalisierungsinzidenz nach Meldedatum wird anhand des Meldeverzugs nach oben korrigiert</a:t>
            </a:r>
          </a:p>
          <a:p>
            <a:r>
              <a:rPr lang="de-DE" dirty="0"/>
              <a:t>Eine Aufteilung für die Altersgruppen unter 60 und 60</a:t>
            </a:r>
            <a:r>
              <a:rPr lang="de-DE"/>
              <a:t>+ machbar</a:t>
            </a:r>
            <a:endParaRPr lang="de-DE" dirty="0"/>
          </a:p>
          <a:p>
            <a:r>
              <a:rPr lang="de-DE" dirty="0"/>
              <a:t>Hauptvorteile des </a:t>
            </a:r>
            <a:r>
              <a:rPr lang="de-DE" dirty="0" err="1"/>
              <a:t>Nowcastings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aktueller Trend wird sichtbar</a:t>
            </a:r>
          </a:p>
          <a:p>
            <a:pPr lvl="1"/>
            <a:r>
              <a:rPr lang="de-DE" dirty="0"/>
              <a:t>Größenordnung der Hospitalisierungsinzidenz wird richtig eingeschätzt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6A3EF-0CF8-4F4B-B7EB-29696CF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42619-8718-4F5B-AF3D-2827D0A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BEDDC-5860-4154-84F7-3F549A3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FDDEE8-1097-4D4A-9E2D-FAE87FE4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914"/>
            <a:ext cx="7983646" cy="714291"/>
          </a:xfrm>
        </p:spPr>
        <p:txBody>
          <a:bodyPr/>
          <a:lstStyle/>
          <a:p>
            <a:r>
              <a:rPr lang="de-DE" dirty="0"/>
              <a:t>Diskussion</a:t>
            </a:r>
          </a:p>
        </p:txBody>
      </p:sp>
    </p:spTree>
    <p:extLst>
      <p:ext uri="{BB962C8B-B14F-4D97-AF65-F5344CB8AC3E}">
        <p14:creationId xmlns:p14="http://schemas.microsoft.com/office/powerpoint/2010/main" val="4752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4D3B24-DF99-45AB-B56A-48519067E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78235"/>
            <a:ext cx="7983646" cy="3244635"/>
          </a:xfrm>
        </p:spPr>
        <p:txBody>
          <a:bodyPr>
            <a:normAutofit/>
          </a:bodyPr>
          <a:lstStyle/>
          <a:p>
            <a:r>
              <a:rPr lang="de-DE" i="1" dirty="0"/>
              <a:t>Daten</a:t>
            </a:r>
            <a:r>
              <a:rPr lang="de-DE" dirty="0"/>
              <a:t>: an das RKI übermittelte hospitalisierte COVID-19 Fälle</a:t>
            </a:r>
          </a:p>
          <a:p>
            <a:endParaRPr lang="en-US" dirty="0"/>
          </a:p>
          <a:p>
            <a:r>
              <a:rPr lang="en-US" i="1" dirty="0" err="1"/>
              <a:t>Zeitraum</a:t>
            </a:r>
            <a:r>
              <a:rPr lang="en-US" dirty="0"/>
              <a:t>: 01.03.2021 - </a:t>
            </a:r>
            <a:r>
              <a:rPr lang="en-US" dirty="0" err="1"/>
              <a:t>Gegenwart</a:t>
            </a:r>
            <a:br>
              <a:rPr lang="en-US" dirty="0"/>
            </a:br>
            <a:endParaRPr lang="en-US" dirty="0"/>
          </a:p>
          <a:p>
            <a:r>
              <a:rPr lang="en-US" i="1" dirty="0" err="1"/>
              <a:t>Ziel</a:t>
            </a:r>
            <a:r>
              <a:rPr lang="en-US" dirty="0"/>
              <a:t>: </a:t>
            </a:r>
            <a:r>
              <a:rPr lang="en-US" dirty="0" err="1"/>
              <a:t>Korrektur</a:t>
            </a:r>
            <a:r>
              <a:rPr lang="en-US" dirty="0"/>
              <a:t> </a:t>
            </a:r>
            <a:r>
              <a:rPr lang="de-DE" dirty="0"/>
              <a:t>für entstehende Verzögerungen zwischen </a:t>
            </a:r>
            <a:br>
              <a:rPr lang="de-DE" dirty="0"/>
            </a:br>
            <a:r>
              <a:rPr lang="de-DE" dirty="0"/>
              <a:t>Hospitalisierung eines COVID-19 Falles und dem </a:t>
            </a:r>
            <a:br>
              <a:rPr lang="de-DE" dirty="0"/>
            </a:br>
            <a:r>
              <a:rPr lang="de-DE" dirty="0"/>
              <a:t>Eingang dieser Information am RKI</a:t>
            </a:r>
            <a:endParaRPr lang="en-US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6A3EF-0CF8-4F4B-B7EB-29696CF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42619-8718-4F5B-AF3D-2827D0A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BEDDC-5860-4154-84F7-3F549A3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FDDEE8-1097-4D4A-9E2D-FAE87FE4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914"/>
            <a:ext cx="7983646" cy="714291"/>
          </a:xfrm>
        </p:spPr>
        <p:txBody>
          <a:bodyPr/>
          <a:lstStyle/>
          <a:p>
            <a:r>
              <a:rPr lang="de-DE" dirty="0" err="1"/>
              <a:t>Nowcasting</a:t>
            </a:r>
            <a:r>
              <a:rPr lang="de-DE" dirty="0"/>
              <a:t> der Hospitalisierungsinzidenz</a:t>
            </a:r>
          </a:p>
        </p:txBody>
      </p:sp>
    </p:spTree>
    <p:extLst>
      <p:ext uri="{BB962C8B-B14F-4D97-AF65-F5344CB8AC3E}">
        <p14:creationId xmlns:p14="http://schemas.microsoft.com/office/powerpoint/2010/main" val="226346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E6987F45-2096-4399-B9C6-3D593FD352C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Nowcasting</a:t>
            </a:r>
            <a:r>
              <a:rPr lang="de-DE" dirty="0"/>
              <a:t> der Hospitalisierungsinzidenz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9BF529-B17B-4754-AD9C-C9CE7665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7" y="1065146"/>
            <a:ext cx="7769063" cy="35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8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E6987F45-2096-4399-B9C6-3D593FD352C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Nowcasting</a:t>
            </a:r>
            <a:r>
              <a:rPr lang="de-DE" dirty="0"/>
              <a:t> der Hospitalisierungsinzidenz – unter/über 60 Jahre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7C4320-30AD-48DC-9F16-42CE679E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94" y="992179"/>
            <a:ext cx="8047052" cy="36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E6987F45-2096-4399-B9C6-3D593FD352C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Nowcasting</a:t>
            </a:r>
            <a:r>
              <a:rPr lang="de-DE" dirty="0"/>
              <a:t> der 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E89A78-B4A9-4186-9D6C-0A20C162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40" y="884932"/>
            <a:ext cx="8282996" cy="37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E6987F45-2096-4399-B9C6-3D593FD352C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Nowcasting</a:t>
            </a:r>
            <a:r>
              <a:rPr lang="de-DE" dirty="0"/>
              <a:t> der 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DF3F44D-3C76-4FE0-8848-1BB78D343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2" y="836392"/>
            <a:ext cx="8389787" cy="381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E6987F45-2096-4399-B9C6-3D593FD352C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Nowcasting</a:t>
            </a:r>
            <a:r>
              <a:rPr lang="de-DE" dirty="0"/>
              <a:t> der Hospitalisierungsinzidenz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545189-A920-4EC3-B8F4-FC01E8493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87" y="820959"/>
            <a:ext cx="8423743" cy="38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5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E6987F45-2096-4399-B9C6-3D593FD352C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Nowcasting</a:t>
            </a:r>
            <a:r>
              <a:rPr lang="de-DE" dirty="0"/>
              <a:t> der 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F6B3BF-EF13-4B31-A089-E53E95EB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20" y="813182"/>
            <a:ext cx="8440846" cy="38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E6987F45-2096-4399-B9C6-3D593FD352C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Nowcasting</a:t>
            </a:r>
            <a:r>
              <a:rPr lang="de-DE" dirty="0"/>
              <a:t> der Hospitalisierungsinzidenz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AE25CF-56C6-42CE-893C-8FFB555A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1" y="787850"/>
            <a:ext cx="8496578" cy="38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5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Nowcasting der Hospitalisierungsinzidenz  </vt:lpstr>
      <vt:lpstr>Nowcasting der Hospitalisierungsinzidenz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Diskussion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Matthias</cp:lastModifiedBy>
  <cp:revision>638</cp:revision>
  <dcterms:created xsi:type="dcterms:W3CDTF">2015-11-02T12:29:13Z</dcterms:created>
  <dcterms:modified xsi:type="dcterms:W3CDTF">2021-10-01T09:45:37Z</dcterms:modified>
</cp:coreProperties>
</file>