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3" r:id="rId2"/>
    <p:sldId id="326" r:id="rId3"/>
    <p:sldId id="328" r:id="rId4"/>
    <p:sldId id="325" r:id="rId5"/>
    <p:sldId id="308" r:id="rId6"/>
    <p:sldId id="324" r:id="rId7"/>
    <p:sldId id="32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53" d="100"/>
          <a:sy n="53" d="100"/>
        </p:scale>
        <p:origin x="158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pro Woche (SARS in ARS) </a:t>
            </a:r>
            <a:r>
              <a:rPr lang="de-DE" sz="1800" b="0" dirty="0"/>
              <a:t>Datenstand 05.10.2021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48056D5-9C44-44F2-9ACF-C286733EE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238"/>
            <a:ext cx="4726810" cy="288032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FF893A-EA56-4658-8ADB-230DA6071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695325"/>
            <a:ext cx="4643442" cy="29451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F0B5F6D-3A97-4B7B-8F8F-5690C8393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541" y="3861048"/>
            <a:ext cx="4583955" cy="28803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B0878E4-8C51-4318-8752-228BD8908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677" y="4059808"/>
            <a:ext cx="4177983" cy="26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Alterstratifizierte Testungen und </a:t>
            </a:r>
            <a:r>
              <a:rPr lang="de-DE" sz="2000" dirty="0" err="1"/>
              <a:t>Positivenanteile</a:t>
            </a:r>
            <a:r>
              <a:rPr lang="de-DE" sz="2000" dirty="0"/>
              <a:t> (SARS in ARS)</a:t>
            </a:r>
            <a:r>
              <a:rPr lang="de-DE" sz="1800" b="0" dirty="0"/>
              <a:t>– Datenstand 05.10.2021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72E43F-0841-4463-A348-FB038781E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4716090" cy="30243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2A92594-DAF1-4AF8-B8A7-5C4B9832F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04664"/>
            <a:ext cx="4449343" cy="28083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B9B7CB8-D50D-45DE-828F-420C35748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3354577"/>
            <a:ext cx="5616624" cy="35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79C70F0-B97C-4D9A-BB4B-9F67A695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927028-06A7-4113-8535-4881BA5B5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02" y="0"/>
            <a:ext cx="5344918" cy="33626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99AC5B-11E4-4C14-A3E5-4954E12C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212976"/>
            <a:ext cx="5783095" cy="36450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62F22A-6E75-4528-B896-3F372D8D1D89}"/>
              </a:ext>
            </a:extLst>
          </p:cNvPr>
          <p:cNvSpPr txBox="1"/>
          <p:nvPr/>
        </p:nvSpPr>
        <p:spPr>
          <a:xfrm>
            <a:off x="2051720" y="3212976"/>
            <a:ext cx="151216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A575731-0212-452F-8537-E554FDD04D22}"/>
              </a:ext>
            </a:extLst>
          </p:cNvPr>
          <p:cNvSpPr/>
          <p:nvPr/>
        </p:nvSpPr>
        <p:spPr>
          <a:xfrm>
            <a:off x="2639019" y="980728"/>
            <a:ext cx="288032" cy="28803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97067B9-BE0A-49DD-B95F-311E4217093A}"/>
              </a:ext>
            </a:extLst>
          </p:cNvPr>
          <p:cNvSpPr/>
          <p:nvPr/>
        </p:nvSpPr>
        <p:spPr>
          <a:xfrm>
            <a:off x="4860032" y="1477884"/>
            <a:ext cx="288032" cy="28803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FBBD29-BFE4-451B-AE69-AB503E832231}"/>
              </a:ext>
            </a:extLst>
          </p:cNvPr>
          <p:cNvSpPr txBox="1"/>
          <p:nvPr/>
        </p:nvSpPr>
        <p:spPr>
          <a:xfrm>
            <a:off x="6023717" y="1237436"/>
            <a:ext cx="2167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5-14 </a:t>
            </a:r>
            <a:r>
              <a:rPr lang="de-DE" dirty="0">
                <a:sym typeface="Wingdings" panose="05000000000000000000" pitchFamily="2" charset="2"/>
              </a:rPr>
              <a:t> Jungen mehr</a:t>
            </a:r>
            <a:endParaRPr lang="de-DE" dirty="0"/>
          </a:p>
          <a:p>
            <a:r>
              <a:rPr lang="de-DE" dirty="0"/>
              <a:t>Erwachsene</a:t>
            </a:r>
          </a:p>
          <a:p>
            <a:r>
              <a:rPr lang="de-DE" dirty="0"/>
              <a:t>&lt;60 </a:t>
            </a:r>
            <a:r>
              <a:rPr lang="de-DE" dirty="0">
                <a:sym typeface="Wingdings" panose="05000000000000000000" pitchFamily="2" charset="2"/>
              </a:rPr>
              <a:t> Frauen mehr</a:t>
            </a:r>
          </a:p>
          <a:p>
            <a:r>
              <a:rPr lang="de-DE" dirty="0">
                <a:sym typeface="Wingdings" panose="05000000000000000000" pitchFamily="2" charset="2"/>
              </a:rPr>
              <a:t>&gt;60  Männer mehr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329CA5-56ED-4CC1-B22E-C2E5EE0C52D5}"/>
              </a:ext>
            </a:extLst>
          </p:cNvPr>
          <p:cNvSpPr txBox="1"/>
          <p:nvPr/>
        </p:nvSpPr>
        <p:spPr>
          <a:xfrm>
            <a:off x="6305138" y="4046523"/>
            <a:ext cx="244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Wirkt sich auf </a:t>
            </a:r>
            <a:r>
              <a:rPr lang="de-DE" dirty="0" err="1"/>
              <a:t>Positivenanteil</a:t>
            </a:r>
            <a:r>
              <a:rPr lang="de-DE" dirty="0"/>
              <a:t> aus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99314F40-F8AB-4CEE-A338-F9F35B0CAF79}"/>
              </a:ext>
            </a:extLst>
          </p:cNvPr>
          <p:cNvSpPr txBox="1">
            <a:spLocks/>
          </p:cNvSpPr>
          <p:nvPr/>
        </p:nvSpPr>
        <p:spPr>
          <a:xfrm>
            <a:off x="5214455" y="136525"/>
            <a:ext cx="3600400" cy="8743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Alter- und </a:t>
            </a:r>
            <a:r>
              <a:rPr lang="de-DE" sz="1800" dirty="0" err="1"/>
              <a:t>Geschlechtstratifizierte</a:t>
            </a:r>
            <a:r>
              <a:rPr lang="de-DE" sz="1800" dirty="0"/>
              <a:t> Auswertungen (SARS in ARS) </a:t>
            </a:r>
            <a:r>
              <a:rPr lang="de-DE" sz="1800" b="0" dirty="0"/>
              <a:t>– Datenstand 05.10.2021</a:t>
            </a:r>
          </a:p>
        </p:txBody>
      </p:sp>
    </p:spTree>
    <p:extLst>
      <p:ext uri="{BB962C8B-B14F-4D97-AF65-F5344CB8AC3E}">
        <p14:creationId xmlns:p14="http://schemas.microsoft.com/office/powerpoint/2010/main" val="161261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AF1B22-9CFF-415F-B321-7AD8645C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B7ACB7-BC40-4CF6-AD83-48929CDB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243408"/>
            <a:ext cx="7983646" cy="874368"/>
          </a:xfrm>
        </p:spPr>
        <p:txBody>
          <a:bodyPr/>
          <a:lstStyle/>
          <a:p>
            <a:r>
              <a:rPr lang="de-DE" dirty="0"/>
              <a:t>Testungen und </a:t>
            </a:r>
            <a:r>
              <a:rPr lang="de-DE" dirty="0" err="1"/>
              <a:t>Positivenanteile</a:t>
            </a:r>
            <a:r>
              <a:rPr lang="de-DE" dirty="0"/>
              <a:t> nach Abnahmeort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0D938E-87E2-4EC6-B3DE-731B2D546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404664"/>
            <a:ext cx="5063756" cy="31683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94CAB37-6289-4C66-8D50-FD9480C9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15" y="570359"/>
            <a:ext cx="4191097" cy="2642617"/>
          </a:xfrm>
          <a:prstGeom prst="rect">
            <a:avLst/>
          </a:prstGeom>
        </p:spPr>
      </p:pic>
      <p:pic>
        <p:nvPicPr>
          <p:cNvPr id="10" name="Picture" descr="Abbildung 3: Darstellung der Entwicklung des Mittelwerts und der Gesamtzahlen nach Altersgruppe">
            <a:extLst>
              <a:ext uri="{FF2B5EF4-FFF2-40B4-BE49-F238E27FC236}">
                <a16:creationId xmlns:a16="http://schemas.microsoft.com/office/drawing/2014/main" id="{AFA0B806-1A0B-4453-92E4-B82BB04717E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79512" y="3573016"/>
            <a:ext cx="4032448" cy="302433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C5B0D9E-8E2A-4838-986C-6DFDC5ED8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835" y="3573016"/>
            <a:ext cx="4896669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4680520" cy="504056"/>
          </a:xfrm>
        </p:spPr>
        <p:txBody>
          <a:bodyPr/>
          <a:lstStyle/>
          <a:p>
            <a:r>
              <a:rPr lang="de-DE" dirty="0"/>
              <a:t>Ausbrüche aus den Meldedaten</a:t>
            </a:r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1C665B54-E43F-41E8-BD67-F0E2D2F465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7151" y="480734"/>
            <a:ext cx="5976664" cy="286754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3BADE9AA-DF67-4883-8769-FD254BD8E9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987824" y="3729804"/>
            <a:ext cx="6120680" cy="312819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74E9468-BED7-4CFD-B655-8F951916A924}"/>
              </a:ext>
            </a:extLst>
          </p:cNvPr>
          <p:cNvSpPr/>
          <p:nvPr/>
        </p:nvSpPr>
        <p:spPr>
          <a:xfrm>
            <a:off x="6296256" y="980728"/>
            <a:ext cx="2861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6392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58934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Median: 4</a:t>
            </a:r>
            <a:endParaRPr lang="de-DE" sz="1200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6A923F5-BAA3-48C4-ABCD-B6B09573655E}"/>
              </a:ext>
            </a:extLst>
          </p:cNvPr>
          <p:cNvSpPr/>
          <p:nvPr/>
        </p:nvSpPr>
        <p:spPr>
          <a:xfrm>
            <a:off x="54007" y="4542219"/>
            <a:ext cx="1690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Alten- </a:t>
            </a:r>
            <a:r>
              <a:rPr lang="de-DE" sz="12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Pflegeheime</a:t>
            </a:r>
            <a:endParaRPr lang="de-DE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6321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157159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Median: 16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735459-A30C-4B9D-BCAC-CEDE2FB6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41334E-5E45-457A-A3F3-A55031AD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-243408"/>
            <a:ext cx="8928992" cy="874368"/>
          </a:xfrm>
        </p:spPr>
        <p:txBody>
          <a:bodyPr/>
          <a:lstStyle/>
          <a:p>
            <a:r>
              <a:rPr lang="de-DE" sz="1800" dirty="0"/>
              <a:t>Bundesland- und Alterstratifizierte Auswertungen (SARS in ARS) </a:t>
            </a:r>
            <a:r>
              <a:rPr lang="de-DE" sz="1800" b="0" dirty="0"/>
              <a:t>– Datenstand 05.10.2021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BFF2D0-0C77-467F-B3C7-7532202D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4824536" cy="30366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965B1C5-27F1-4266-A4F4-9D02A263E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413865"/>
            <a:ext cx="5544616" cy="34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9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6D87F6B-81F6-4DD0-991A-3597557A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E55D52D-5F4A-48A2-B018-7761CB3A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0953"/>
            <a:ext cx="7983646" cy="360487"/>
          </a:xfrm>
        </p:spPr>
        <p:txBody>
          <a:bodyPr/>
          <a:lstStyle/>
          <a:p>
            <a:r>
              <a:rPr lang="de-DE" dirty="0"/>
              <a:t>Monatsbericht (SARS in ARS)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89E28A19-F63A-4F52-A57A-14AA04C050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2024" y="381441"/>
            <a:ext cx="5150056" cy="25435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" name="Picture">
            <a:extLst>
              <a:ext uri="{FF2B5EF4-FFF2-40B4-BE49-F238E27FC236}">
                <a16:creationId xmlns:a16="http://schemas.microsoft.com/office/drawing/2014/main" id="{B0CC398E-6A83-452E-83FD-82E514B31E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884" y="3289284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Picture">
            <a:extLst>
              <a:ext uri="{FF2B5EF4-FFF2-40B4-BE49-F238E27FC236}">
                <a16:creationId xmlns:a16="http://schemas.microsoft.com/office/drawing/2014/main" id="{3F19D6BD-928D-407E-8455-11DF01FBED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326600" y="-27384"/>
            <a:ext cx="3853912" cy="197517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6EC753D8-F579-42B2-A5DC-0420D8040AF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395416" y="1916832"/>
            <a:ext cx="3785096" cy="237626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B815B26B-5565-4FE2-86CD-891628F8D43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5395416" y="4293096"/>
            <a:ext cx="3722940" cy="252028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056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Bildschirmpräsentation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Times New Roman</vt:lpstr>
      <vt:lpstr>Wingdings</vt:lpstr>
      <vt:lpstr>Office-Design</vt:lpstr>
      <vt:lpstr>Anzahl der Testungen und Positivenanteile pro Woche (SARS in ARS) Datenstand 05.10.2021</vt:lpstr>
      <vt:lpstr>Alterstratifizierte Testungen und Positivenanteile (SARS in ARS)– Datenstand 05.10.2021</vt:lpstr>
      <vt:lpstr>PowerPoint-Präsentation</vt:lpstr>
      <vt:lpstr>Testungen und Positivenanteile nach Abnahmeort</vt:lpstr>
      <vt:lpstr>Ausbrüche aus den Meldedaten</vt:lpstr>
      <vt:lpstr>Bundesland- und Alterstratifizierte Auswertungen (SARS in ARS) – Datenstand 05.10.2021</vt:lpstr>
      <vt:lpstr>Monatsbericht (SARS in ARS)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Rexroth, Ute</cp:lastModifiedBy>
  <cp:revision>376</cp:revision>
  <dcterms:created xsi:type="dcterms:W3CDTF">2020-01-21T10:42:53Z</dcterms:created>
  <dcterms:modified xsi:type="dcterms:W3CDTF">2021-10-06T09:33:07Z</dcterms:modified>
</cp:coreProperties>
</file>