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27" r:id="rId3"/>
    <p:sldId id="728" r:id="rId4"/>
    <p:sldId id="264" r:id="rId5"/>
    <p:sldId id="752" r:id="rId6"/>
    <p:sldId id="740" r:id="rId7"/>
    <p:sldId id="736" r:id="rId8"/>
    <p:sldId id="751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2924" autoAdjust="0"/>
  </p:normalViewPr>
  <p:slideViewPr>
    <p:cSldViewPr snapToGrid="0" snapToObjects="1">
      <p:cViewPr varScale="1">
        <p:scale>
          <a:sx n="109" d="100"/>
          <a:sy n="109" d="100"/>
        </p:scale>
        <p:origin x="810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06.10.2021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06.10.2021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Hospitalisierte_7-Tage-Inzidenz, grauer Balken ca. 1 Woche// Zeitraum anpassen // Drauf achten: BL oder Altersgruppen, was ist gefragt?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1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Lagebericht_Mittwoch</a:t>
            </a:r>
            <a:r>
              <a:rPr lang="de-DE" dirty="0"/>
              <a:t> Excel, „Abbildung 6“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71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06.10.2021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93F6D968-F5BD-4E9D-9F8B-272397173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395542"/>
              </p:ext>
            </p:extLst>
          </p:nvPr>
        </p:nvGraphicFramePr>
        <p:xfrm>
          <a:off x="1362363" y="749454"/>
          <a:ext cx="6419274" cy="4017809"/>
        </p:xfrm>
        <a:graphic>
          <a:graphicData uri="http://schemas.openxmlformats.org/drawingml/2006/table">
            <a:tbl>
              <a:tblPr firstRow="1" firstCol="1" bandRow="1"/>
              <a:tblGrid>
                <a:gridCol w="847777">
                  <a:extLst>
                    <a:ext uri="{9D8B030D-6E8A-4147-A177-3AD203B41FA5}">
                      <a16:colId xmlns:a16="http://schemas.microsoft.com/office/drawing/2014/main" val="3247425330"/>
                    </a:ext>
                  </a:extLst>
                </a:gridCol>
                <a:gridCol w="837372">
                  <a:extLst>
                    <a:ext uri="{9D8B030D-6E8A-4147-A177-3AD203B41FA5}">
                      <a16:colId xmlns:a16="http://schemas.microsoft.com/office/drawing/2014/main" val="2415871734"/>
                    </a:ext>
                  </a:extLst>
                </a:gridCol>
                <a:gridCol w="120192">
                  <a:extLst>
                    <a:ext uri="{9D8B030D-6E8A-4147-A177-3AD203B41FA5}">
                      <a16:colId xmlns:a16="http://schemas.microsoft.com/office/drawing/2014/main" val="4065480325"/>
                    </a:ext>
                  </a:extLst>
                </a:gridCol>
                <a:gridCol w="959794">
                  <a:extLst>
                    <a:ext uri="{9D8B030D-6E8A-4147-A177-3AD203B41FA5}">
                      <a16:colId xmlns:a16="http://schemas.microsoft.com/office/drawing/2014/main" val="787615569"/>
                    </a:ext>
                  </a:extLst>
                </a:gridCol>
                <a:gridCol w="1012436">
                  <a:extLst>
                    <a:ext uri="{9D8B030D-6E8A-4147-A177-3AD203B41FA5}">
                      <a16:colId xmlns:a16="http://schemas.microsoft.com/office/drawing/2014/main" val="764664567"/>
                    </a:ext>
                  </a:extLst>
                </a:gridCol>
                <a:gridCol w="120192">
                  <a:extLst>
                    <a:ext uri="{9D8B030D-6E8A-4147-A177-3AD203B41FA5}">
                      <a16:colId xmlns:a16="http://schemas.microsoft.com/office/drawing/2014/main" val="3209403255"/>
                    </a:ext>
                  </a:extLst>
                </a:gridCol>
                <a:gridCol w="1103027">
                  <a:extLst>
                    <a:ext uri="{9D8B030D-6E8A-4147-A177-3AD203B41FA5}">
                      <a16:colId xmlns:a16="http://schemas.microsoft.com/office/drawing/2014/main" val="4232780968"/>
                    </a:ext>
                  </a:extLst>
                </a:gridCol>
                <a:gridCol w="120192">
                  <a:extLst>
                    <a:ext uri="{9D8B030D-6E8A-4147-A177-3AD203B41FA5}">
                      <a16:colId xmlns:a16="http://schemas.microsoft.com/office/drawing/2014/main" val="1807796952"/>
                    </a:ext>
                  </a:extLst>
                </a:gridCol>
                <a:gridCol w="1298292">
                  <a:extLst>
                    <a:ext uri="{9D8B030D-6E8A-4147-A177-3AD203B41FA5}">
                      <a16:colId xmlns:a16="http://schemas.microsoft.com/office/drawing/2014/main" val="3210387524"/>
                    </a:ext>
                  </a:extLst>
                </a:gridCol>
              </a:tblGrid>
              <a:tr h="40699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05.10. 12:15 Uhr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06.10. 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906984"/>
                  </a:ext>
                </a:extLst>
              </a:tr>
              <a:tr h="554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153355"/>
                  </a:ext>
                </a:extLst>
              </a:tr>
              <a:tr h="157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+11.547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+300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62,3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-9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+11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+51.111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880347"/>
                  </a:ext>
                </a:extLst>
              </a:tr>
              <a:tr h="181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(4.271.734)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123.200]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[365/411]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[1.360]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+81.083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306"/>
                  </a:ext>
                </a:extLst>
              </a:tr>
              <a:tr h="648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381030"/>
                  </a:ext>
                </a:extLst>
              </a:tr>
              <a:tr h="115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+555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+11.200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1,65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-7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6,1 %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56.769.068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5244118"/>
                  </a:ext>
                </a:extLst>
              </a:tr>
              <a:tr h="274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(295.807)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4.054.600)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[241/411]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53.907.281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637100"/>
                  </a:ext>
                </a:extLst>
              </a:tr>
              <a:tr h="648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205536"/>
                  </a:ext>
                </a:extLst>
              </a:tr>
              <a:tr h="8788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+76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3,06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+79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68,3 % </a:t>
                      </a:r>
                      <a:r>
                        <a:rPr lang="de-DE" sz="10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646262"/>
                  </a:ext>
                </a:extLst>
              </a:tr>
              <a:tr h="16312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(93.959)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[48/411]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64,8 % </a:t>
                      </a:r>
                      <a:r>
                        <a:rPr lang="de-DE" sz="10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01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4022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C29519-B2E5-4D7A-AD1A-68C420A98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695" y="1168313"/>
            <a:ext cx="7266039" cy="373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758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D3E645-4DA1-4378-BAB6-529716E3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60" y="955462"/>
            <a:ext cx="5445880" cy="385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4E32E11-5B53-4A19-8E51-3A2C28A468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377E5F-6755-4B70-B887-F9320CC9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DADDC7-A071-465A-80EA-305AA4D8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943DE84-B355-40DD-B812-039027CC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23DFF7F-EAE3-4ED8-9A35-1DDA1C9CF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61" y="34992"/>
            <a:ext cx="7174524" cy="50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1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7-Tage-Inzidenz der COVID-19-Fälle nach Altersgruppe und Meldewoche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AE73CD-A510-4872-A930-82FD33690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352" y="1442598"/>
            <a:ext cx="6469233" cy="323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EFD2AE-C9E7-4EC2-AE7D-2CF065EC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31AC86-9A18-40E9-BBAD-5CF4C7F5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642732-11A3-41EA-9B1A-2D071EF6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7-Tage-Hospitalisierungsinzidenz nach Bundesländern (Zeitraum 06.09. – 06.10.)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BADC1CB-1D38-458E-8772-1BB868D93A3A}"/>
              </a:ext>
            </a:extLst>
          </p:cNvPr>
          <p:cNvSpPr/>
          <p:nvPr/>
        </p:nvSpPr>
        <p:spPr>
          <a:xfrm>
            <a:off x="5801032" y="1484671"/>
            <a:ext cx="1710813" cy="2306135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8C7D166-EF4B-4BFD-A2C6-FA016A7CE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12" y="1283677"/>
            <a:ext cx="6972628" cy="37412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3F13C3D-971E-44A3-BB8A-9C074C89961D}"/>
              </a:ext>
            </a:extLst>
          </p:cNvPr>
          <p:cNvSpPr/>
          <p:nvPr/>
        </p:nvSpPr>
        <p:spPr>
          <a:xfrm>
            <a:off x="5011615" y="1283677"/>
            <a:ext cx="1837593" cy="3042138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49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3B45E6-BE13-4EF8-9640-E3DFFD8B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44F0F6-4E0E-4D09-9237-2842839F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35" y="376236"/>
            <a:ext cx="7983646" cy="714291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Anzahl und Inzidenz Hospitalisierte nach Altersgruppen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pro Meldewoche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98F2E85-4251-4158-BA17-D67FC805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90" y="1511812"/>
            <a:ext cx="4426079" cy="21198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B754849-710E-4257-A6E8-451F235AE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69" y="1528300"/>
            <a:ext cx="4435241" cy="211987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CF4E5D-FED1-42CC-A845-F177CA22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477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Office PowerPoint</Application>
  <PresentationFormat>Bildschirmpräsentation (16:9)</PresentationFormat>
  <Paragraphs>127</Paragraphs>
  <Slides>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ＭＳ 明朝</vt:lpstr>
      <vt:lpstr>ＭＳ 明朝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</vt:lpstr>
      <vt:lpstr>PowerPoint-Präsentation</vt:lpstr>
      <vt:lpstr>7-Tage-Inzidenz der COVID-19-Fälle nach Altersgruppe und Meldewoche</vt:lpstr>
      <vt:lpstr>Verlauf der 7-Tage-Hospitalisierungsinzidenz nach Bundesländern (Zeitraum 06.09. – 06.10.)</vt:lpstr>
      <vt:lpstr>Anzahl und Inzidenz Hospitalisierte nach Altersgruppen pro Meldewoche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442</cp:revision>
  <dcterms:created xsi:type="dcterms:W3CDTF">2015-11-02T12:29:13Z</dcterms:created>
  <dcterms:modified xsi:type="dcterms:W3CDTF">2021-10-06T08:55:44Z</dcterms:modified>
</cp:coreProperties>
</file>