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6" r:id="rId2"/>
    <p:sldId id="267" r:id="rId3"/>
    <p:sldId id="269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4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6" autoAdjust="0"/>
    <p:restoredTop sz="94660"/>
  </p:normalViewPr>
  <p:slideViewPr>
    <p:cSldViewPr>
      <p:cViewPr>
        <p:scale>
          <a:sx n="125" d="100"/>
          <a:sy n="125" d="100"/>
        </p:scale>
        <p:origin x="390" y="-10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F704B-22D3-4CA4-90E8-3FA178869C27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C9190-7944-4C17-9466-078921DDB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51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06.10.2021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</a:t>
            </a:r>
            <a:r>
              <a:rPr lang="de-DE"/>
              <a:t>Positivenanteil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311877" y="5795972"/>
            <a:ext cx="874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Anzahl der Testungen leicht rückläufig, </a:t>
            </a: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stabil (6,62%)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287DBF3-3127-44AF-9090-8531E5C7FA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109" y="1417638"/>
            <a:ext cx="8457753" cy="3500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215516" y="5879013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 (in den letzten 2 Wochen leicht erhöht), allerdings Verteilung der Auslastung in den Laboren pro Bundesland sehr unterschiedlich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20507CA5-8D04-4413-9F52-7DDE256D1F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9200"/>
            <a:ext cx="914400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CD94FD-597F-45BD-83B0-4F3B1B118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Laborauslastung vs. </a:t>
            </a:r>
            <a:r>
              <a:rPr lang="de-DE" dirty="0" err="1"/>
              <a:t>Positivenanteil</a:t>
            </a:r>
            <a:br>
              <a:rPr lang="de-DE" dirty="0"/>
            </a:br>
            <a:r>
              <a:rPr lang="de-DE" sz="2200" dirty="0"/>
              <a:t>(nach Laborstandort)</a:t>
            </a:r>
            <a:endParaRPr lang="de-DE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CFD5194-46E8-4C19-811E-3452314D31DB}"/>
              </a:ext>
            </a:extLst>
          </p:cNvPr>
          <p:cNvSpPr txBox="1"/>
          <p:nvPr/>
        </p:nvSpPr>
        <p:spPr>
          <a:xfrm>
            <a:off x="179512" y="5915855"/>
            <a:ext cx="5472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In keinem Bundesland sind Kapazitäten stark ausgelastet</a:t>
            </a:r>
          </a:p>
        </p:txBody>
      </p:sp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E2B8F91F-2156-4FD6-9313-3108C043A3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928496"/>
              </p:ext>
            </p:extLst>
          </p:nvPr>
        </p:nvGraphicFramePr>
        <p:xfrm>
          <a:off x="132048" y="1700808"/>
          <a:ext cx="4136869" cy="3312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Acrobat Document" r:id="rId3" imgW="6858000" imgH="5491080" progId="AcroExch.Document.2017">
                  <p:embed/>
                </p:oleObj>
              </mc:Choice>
              <mc:Fallback>
                <p:oleObj name="Acrobat Document" r:id="rId3" imgW="6858000" imgH="5491080" progId="AcroExch.Document.20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048" y="1700808"/>
                        <a:ext cx="4136869" cy="33123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9488743B-622D-4B6C-ACF7-7B2657779B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5341277"/>
              </p:ext>
            </p:extLst>
          </p:nvPr>
        </p:nvGraphicFramePr>
        <p:xfrm>
          <a:off x="4572000" y="1700808"/>
          <a:ext cx="4280114" cy="342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Acrobat Document" r:id="rId5" imgW="6858000" imgH="5491080" progId="AcroExch.Document.2017">
                  <p:embed/>
                </p:oleObj>
              </mc:Choice>
              <mc:Fallback>
                <p:oleObj name="Acrobat Document" r:id="rId5" imgW="6858000" imgH="5491080" progId="AcroExch.Document.201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72000" y="1700808"/>
                        <a:ext cx="4280114" cy="3427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1585320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</Words>
  <Application>Microsoft Office PowerPoint</Application>
  <PresentationFormat>Bildschirmpräsentation (4:3)</PresentationFormat>
  <Paragraphs>6</Paragraphs>
  <Slides>3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Wingdings</vt:lpstr>
      <vt:lpstr>Larissa</vt:lpstr>
      <vt:lpstr>Adobe Acrobat Document</vt:lpstr>
      <vt:lpstr>Testzahlen und Positivenanteil</vt:lpstr>
      <vt:lpstr>Auslastung der Kapazitäten</vt:lpstr>
      <vt:lpstr>Laborauslastung vs. Positivenanteil (nach Laborstandort)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Böttcher, Sindy</cp:lastModifiedBy>
  <cp:revision>202</cp:revision>
  <dcterms:created xsi:type="dcterms:W3CDTF">2020-11-18T09:03:03Z</dcterms:created>
  <dcterms:modified xsi:type="dcterms:W3CDTF">2021-10-06T06:16:53Z</dcterms:modified>
</cp:coreProperties>
</file>