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98" r:id="rId3"/>
    <p:sldId id="310" r:id="rId4"/>
    <p:sldId id="305" r:id="rId5"/>
    <p:sldId id="295" r:id="rId6"/>
    <p:sldId id="312" r:id="rId7"/>
    <p:sldId id="311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0B15-96FE-4B50-9292-A152110B5A83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6995-69A8-4FC4-B050-C6D76900AD64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2F002-BA28-41ED-AC34-A683A53BCCFC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2634-1519-404E-B3CC-834F214D3B4B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A8A-20E9-4B61-892E-89AC2166423D}" type="datetime1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0E6-973B-45CB-A78A-FBF617B95BA7}" type="datetime1">
              <a:rPr lang="de-DE" smtClean="0"/>
              <a:t>06.10.2021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BECB-6E3A-4EF5-A7E9-000B4FA252D8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27BC-7267-494C-993D-17322D3FD46A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157F-CD10-4244-AFC5-6F80124B7CF7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880B5D9B-BED8-4CAA-B484-6A7CDD8A7D22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</a:t>
            </a:r>
            <a:br>
              <a:rPr lang="de-DE" dirty="0"/>
            </a:br>
            <a:r>
              <a:rPr lang="de-DE" dirty="0"/>
              <a:t>Berlin, 06.10.2021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CB-37EA-4A68-B850-516825C98C42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0619-37EF-4D35-9C4B-CAD8FCCB853E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10841"/>
              </p:ext>
            </p:extLst>
          </p:nvPr>
        </p:nvGraphicFramePr>
        <p:xfrm>
          <a:off x="1576496" y="843561"/>
          <a:ext cx="7378699" cy="125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514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23684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25167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4.502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3.803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2.671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21951"/>
              </p:ext>
            </p:extLst>
          </p:nvPr>
        </p:nvGraphicFramePr>
        <p:xfrm>
          <a:off x="1576496" y="2165451"/>
          <a:ext cx="7378699" cy="1280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2087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7481">
                <a:tc>
                  <a:txBody>
                    <a:bodyPr/>
                    <a:lstStyle/>
                    <a:p>
                      <a:endParaRPr lang="de-DE" sz="700" dirty="0"/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84340"/>
              </p:ext>
            </p:extLst>
          </p:nvPr>
        </p:nvGraphicFramePr>
        <p:xfrm>
          <a:off x="1576496" y="3548694"/>
          <a:ext cx="7378700" cy="125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B.1.1.7 (Alpha)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B.1.351 (Beta)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P.1 (Gamma)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</a:rPr>
                        <a:t>B.1.617.2 (Delta)</a:t>
                      </a:r>
                      <a:endParaRPr lang="de-DE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7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860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23D-5C65-4C64-A1D5-2AC281187CBC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in Stichprobe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10138"/>
              </p:ext>
            </p:extLst>
          </p:nvPr>
        </p:nvGraphicFramePr>
        <p:xfrm>
          <a:off x="2010428" y="1282972"/>
          <a:ext cx="2993826" cy="181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942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997942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B.1.621 (My)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C.37 (Lambda)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1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05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306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0CABA620-7995-4B34-A619-9908A7A35008}"/>
              </a:ext>
            </a:extLst>
          </p:cNvPr>
          <p:cNvSpPr/>
          <p:nvPr/>
        </p:nvSpPr>
        <p:spPr>
          <a:xfrm>
            <a:off x="156721" y="3445533"/>
            <a:ext cx="775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 zu VOC/VOI auf der Website des RKI wird im Moment aktualisiert.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AFD9-92C3-4A9F-AC67-1A76E355E16A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85816"/>
            <a:ext cx="7983646" cy="714291"/>
          </a:xfrm>
        </p:spPr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13905"/>
              </p:ext>
            </p:extLst>
          </p:nvPr>
        </p:nvGraphicFramePr>
        <p:xfrm>
          <a:off x="6422232" y="1668780"/>
          <a:ext cx="2286000" cy="2653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51445-B560-4EFE-B221-A1EE1D8CBC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3" y="1376392"/>
            <a:ext cx="5984240" cy="23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2EF-87D9-422D-B393-2FA3D44B755A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68757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2D95BF-51FE-4F5D-A132-0CF4769181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2" y="328435"/>
            <a:ext cx="6388216" cy="46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84D0B1-027E-4433-A0F8-A655113A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0E886C-9436-466D-A4AE-9030A44B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EDC98F7-49DA-42C9-9BF9-559469BC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6" y="2103950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74402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C5F8A36-5F60-4E7E-BE7E-C18FB603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75" y="555123"/>
            <a:ext cx="6173609" cy="448989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84B6C6-C831-4E9A-AAED-5356706B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06.10.2021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0E9A3-1127-4626-ADB5-3BD898C7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E8421C-7535-42B9-A600-F052D7CB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61282"/>
            <a:ext cx="7983646" cy="714291"/>
          </a:xfrm>
        </p:spPr>
        <p:txBody>
          <a:bodyPr/>
          <a:lstStyle/>
          <a:p>
            <a:r>
              <a:rPr lang="de-DE" dirty="0"/>
              <a:t>Delta - </a:t>
            </a:r>
            <a:r>
              <a:rPr lang="de-DE" dirty="0" err="1"/>
              <a:t>sublineages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Bildschirmpräsentation (16:9)</PresentationFormat>
  <Paragraphs>203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in Stichprobe</vt:lpstr>
      <vt:lpstr>Anteile der Genomsequenzierung</vt:lpstr>
      <vt:lpstr>VOC /VOI</vt:lpstr>
      <vt:lpstr>extra</vt:lpstr>
      <vt:lpstr>Delta - sublineages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705</cp:revision>
  <dcterms:created xsi:type="dcterms:W3CDTF">2015-11-02T12:29:13Z</dcterms:created>
  <dcterms:modified xsi:type="dcterms:W3CDTF">2021-10-06T07:44:24Z</dcterms:modified>
</cp:coreProperties>
</file>