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744" r:id="rId2"/>
    <p:sldId id="698" r:id="rId3"/>
    <p:sldId id="740" r:id="rId4"/>
    <p:sldId id="742" r:id="rId5"/>
    <p:sldId id="732" r:id="rId6"/>
    <p:sldId id="702" r:id="rId7"/>
    <p:sldId id="746" r:id="rId8"/>
    <p:sldId id="701" r:id="rId9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mali, Souaad" initials="CS" lastIdx="2" clrIdx="0">
    <p:extLst>
      <p:ext uri="{19B8F6BF-5375-455C-9EA6-DF929625EA0E}">
        <p15:presenceInfo xmlns:p15="http://schemas.microsoft.com/office/powerpoint/2012/main" userId="Chemali, Souaad" providerId="None"/>
      </p:ext>
    </p:extLst>
  </p:cmAuthor>
  <p:cmAuthor id="2" name="Esquevin, Sarah" initials="SE" lastIdx="3" clrIdx="1">
    <p:extLst>
      <p:ext uri="{19B8F6BF-5375-455C-9EA6-DF929625EA0E}">
        <p15:presenceInfo xmlns:p15="http://schemas.microsoft.com/office/powerpoint/2012/main" userId="Esquevin, Sarah" providerId="None"/>
      </p:ext>
    </p:extLst>
  </p:cmAuthor>
  <p:cmAuthor id="3" name="Rohde, Anna" initials="AMR" lastIdx="17" clrIdx="2">
    <p:extLst>
      <p:ext uri="{19B8F6BF-5375-455C-9EA6-DF929625EA0E}">
        <p15:presenceInfo xmlns:p15="http://schemas.microsoft.com/office/powerpoint/2012/main" userId="Rohde, Anna" providerId="None"/>
      </p:ext>
    </p:extLst>
  </p:cmAuthor>
  <p:cmAuthor id="4" name="Denkel, Luisa" initials="LD" lastIdx="1" clrIdx="3">
    <p:extLst>
      <p:ext uri="{19B8F6BF-5375-455C-9EA6-DF929625EA0E}">
        <p15:presenceInfo xmlns:p15="http://schemas.microsoft.com/office/powerpoint/2012/main" userId="Denkel, Lui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57" autoAdjust="0"/>
    <p:restoredTop sz="65848" autoAdjust="0"/>
  </p:normalViewPr>
  <p:slideViewPr>
    <p:cSldViewPr>
      <p:cViewPr varScale="1">
        <p:scale>
          <a:sx n="96" d="100"/>
          <a:sy n="96" d="100"/>
        </p:scale>
        <p:origin x="1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7FB08-4236-47DF-9C64-EB307FBB264C}" type="datetimeFigureOut">
              <a:rPr lang="de-DE" smtClean="0"/>
              <a:t>08.10.2021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94B70-C5D2-47E8-AC41-250C6C2E1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30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08.10.2021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8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484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227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836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Alpha: +0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Beta: +1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Gamma: + 4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Delta + 6 im Vergleich zu Vorwoche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994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397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08.10.2021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08.10.2021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08.10.2021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08.10.2021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08.10.2021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251520" y="6550223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07.10.2021; *</a:t>
            </a:r>
            <a:r>
              <a:rPr lang="en-US" sz="1400" i="1" dirty="0">
                <a:solidFill>
                  <a:prstClr val="black"/>
                </a:solidFill>
                <a:hlinkClick r:id="rId3"/>
              </a:rPr>
              <a:t>Our World In Data - </a:t>
            </a:r>
            <a:r>
              <a:rPr lang="en-US" sz="1400" i="1" dirty="0" err="1">
                <a:solidFill>
                  <a:prstClr val="black"/>
                </a:solidFill>
                <a:hlinkClick r:id="rId3"/>
              </a:rPr>
              <a:t>Vacc</a:t>
            </a:r>
            <a:r>
              <a:rPr lang="de-DE" sz="1400" i="1" dirty="0">
                <a:solidFill>
                  <a:prstClr val="black"/>
                </a:solidFill>
              </a:rPr>
              <a:t>, Zugriffsdatum: 07.10.2021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963156"/>
              </p:ext>
            </p:extLst>
          </p:nvPr>
        </p:nvGraphicFramePr>
        <p:xfrm>
          <a:off x="35496" y="1556792"/>
          <a:ext cx="9018571" cy="4565645"/>
        </p:xfrm>
        <a:graphic>
          <a:graphicData uri="http://schemas.openxmlformats.org/drawingml/2006/table">
            <a:tbl>
              <a:tblPr firstRow="1" firstCol="1" bandRow="1"/>
              <a:tblGrid>
                <a:gridCol w="111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3049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6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4186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1987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29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Verände-rung</a:t>
                      </a: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7T-Inz. Fälle/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 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75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43.673.628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706.690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-10,25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213,5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65,3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56,3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Vereinigtes Königreich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8.006.664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235.366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-2,42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346,7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72,2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66,4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Türkei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7.327.317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202.351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5,11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239,9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64,4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54,1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Russische Föderation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7.690.110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179.084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14,77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122,7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33,5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29,7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Indien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33.894.312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154.332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-12,59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11,2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0,87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48,5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18,5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Brasilien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21.499.074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117.284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-12,93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55,2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71,9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44,8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Iran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5.662.458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89.496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-6,51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106,6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43,2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18,6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Philippinen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2.622.917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87.237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-26,28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79,6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0,85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75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Rumänien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1.318.367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84.699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39,57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438,2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30,4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28,2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Thailand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1.678.297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74.822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-5,12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107,2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48,0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30,9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93969271-6C26-40D4-A21A-EDBF78F26A53}"/>
              </a:ext>
            </a:extLst>
          </p:cNvPr>
          <p:cNvSpPr txBox="1"/>
          <p:nvPr/>
        </p:nvSpPr>
        <p:spPr>
          <a:xfrm>
            <a:off x="1957757" y="647615"/>
            <a:ext cx="614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236.132.082 </a:t>
            </a:r>
            <a:r>
              <a:rPr lang="de-DE" sz="2000" b="1" dirty="0">
                <a:solidFill>
                  <a:schemeClr val="tx2"/>
                </a:solidFill>
              </a:rPr>
              <a:t>(</a:t>
            </a:r>
            <a:r>
              <a:rPr lang="de-DE" sz="2000" b="1" dirty="0">
                <a:solidFill>
                  <a:srgbClr val="00B050"/>
                </a:solidFill>
              </a:rPr>
              <a:t>-7%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4.822.472 Todesfälle (CFR: 2,05%)</a:t>
            </a:r>
          </a:p>
        </p:txBody>
      </p:sp>
    </p:spTree>
    <p:extLst>
      <p:ext uri="{BB962C8B-B14F-4D97-AF65-F5344CB8AC3E}">
        <p14:creationId xmlns:p14="http://schemas.microsoft.com/office/powerpoint/2010/main" val="140379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Fall- und Todeszahlen weltweit, WHO </a:t>
            </a:r>
            <a:r>
              <a:rPr lang="de-DE" sz="2400" dirty="0" err="1">
                <a:latin typeface="Scala Sans OT" panose="020B0504030101020104" pitchFamily="34" charset="0"/>
              </a:rPr>
              <a:t>SitRep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-607630" y="6613524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05.10.2021, Datenstand 03.10.2021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53098A3-8FFE-4AD9-BB92-B4B657CE6816}"/>
              </a:ext>
            </a:extLst>
          </p:cNvPr>
          <p:cNvSpPr txBox="1"/>
          <p:nvPr/>
        </p:nvSpPr>
        <p:spPr>
          <a:xfrm>
            <a:off x="80883" y="741397"/>
            <a:ext cx="34830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Anzahl Fälle global rückgängig, </a:t>
            </a:r>
            <a:r>
              <a:rPr lang="de-DE" dirty="0"/>
              <a:t>in allen Regionen rückläufig bis auf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Europa </a:t>
            </a:r>
            <a:r>
              <a:rPr lang="de-DE" dirty="0">
                <a:solidFill>
                  <a:srgbClr val="FF0000"/>
                </a:solidFill>
              </a:rPr>
              <a:t>(+5%)</a:t>
            </a:r>
          </a:p>
          <a:p>
            <a:endParaRPr lang="de-DE" dirty="0"/>
          </a:p>
          <a:p>
            <a:r>
              <a:rPr lang="de-DE" b="1" dirty="0"/>
              <a:t>Anzahl Todesfälle in allen Regionen zurückgegangen, jedoch steigt in</a:t>
            </a:r>
            <a:r>
              <a:rPr lang="de-D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Europa </a:t>
            </a:r>
            <a:r>
              <a:rPr lang="de-DE" dirty="0">
                <a:solidFill>
                  <a:srgbClr val="FF0000"/>
                </a:solidFill>
              </a:rPr>
              <a:t>(+2%)</a:t>
            </a:r>
          </a:p>
          <a:p>
            <a:pPr lvl="1"/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41F9088-1351-46D4-8BFC-DA933742F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772710"/>
            <a:ext cx="5220072" cy="254689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6016D43-5254-4329-B352-222637718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0" y="3424005"/>
            <a:ext cx="5206053" cy="305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50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Veränderung Fallzahlen weltweit, WHO Dashboard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2457146" y="6550223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Dashboard, 08.10.2021, Datenstand 07.10.2021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1B751AE-3AB6-420C-BAA9-CAAD1647D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439" y="3120633"/>
            <a:ext cx="1192065" cy="263719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B130BA1-7866-4DF7-A909-C57E1BAD8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17" y="776892"/>
            <a:ext cx="7615279" cy="505730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CA8C8C8-2C9D-4B83-AFF6-57826DF5ED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2958" y="794602"/>
            <a:ext cx="1165287" cy="22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48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3288B8D-7BB9-4E1B-842E-9CEF77CF8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561" y="733836"/>
            <a:ext cx="5866719" cy="6143657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Europa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07.10.2021</a:t>
            </a:r>
          </a:p>
        </p:txBody>
      </p:sp>
    </p:spTree>
    <p:extLst>
      <p:ext uri="{BB962C8B-B14F-4D97-AF65-F5344CB8AC3E}">
        <p14:creationId xmlns:p14="http://schemas.microsoft.com/office/powerpoint/2010/main" val="2513486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B1F094-69A6-4C9F-9612-A13215136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20726"/>
            <a:ext cx="8388424" cy="4945009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Übersicht Virusvarianten, weltweit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6155136" y="538623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05.10.2021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C9C804B-D4D7-4B17-A5A8-1606B29893E5}"/>
              </a:ext>
            </a:extLst>
          </p:cNvPr>
          <p:cNvSpPr txBox="1"/>
          <p:nvPr/>
        </p:nvSpPr>
        <p:spPr>
          <a:xfrm>
            <a:off x="80882" y="5383330"/>
            <a:ext cx="91716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Neu nachgewiesen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Alpha: Zimbabwe, Madagaskar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Beta:  Sierra Leone, Liberia, Benin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Gamma: Ghana, Togo, Benin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Delta: Benin, Gabun, Kamerun, Mali, Burkina Faso </a:t>
            </a:r>
          </a:p>
        </p:txBody>
      </p:sp>
    </p:spTree>
    <p:extLst>
      <p:ext uri="{BB962C8B-B14F-4D97-AF65-F5344CB8AC3E}">
        <p14:creationId xmlns:p14="http://schemas.microsoft.com/office/powerpoint/2010/main" val="1536212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0A0CFE7-B5A9-4E01-BFCB-5ECD930EB988}"/>
              </a:ext>
            </a:extLst>
          </p:cNvPr>
          <p:cNvSpPr txBox="1"/>
          <p:nvPr/>
        </p:nvSpPr>
        <p:spPr>
          <a:xfrm>
            <a:off x="2843808" y="3044279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0070C0"/>
                </a:solidFill>
              </a:rPr>
              <a:t>Back </a:t>
            </a:r>
            <a:r>
              <a:rPr lang="de-DE" sz="4400" dirty="0" err="1">
                <a:solidFill>
                  <a:srgbClr val="0070C0"/>
                </a:solidFill>
              </a:rPr>
              <a:t>up</a:t>
            </a:r>
            <a:endParaRPr lang="de-BE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4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Veränderung Todesfälle weltweit, WHO Dashboard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2457146" y="6550223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Dashboard, 08.10.2021, Datenstand 07.10.2021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159785-AE22-40A7-BC9F-5E7E22C1E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282" y="3140968"/>
            <a:ext cx="1060514" cy="252028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90EFF51-ED70-4859-B938-4D7C8C739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48" y="740558"/>
            <a:ext cx="7776621" cy="506749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2FE80E2-103F-49B1-B646-1C9C9EB306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7282" y="836712"/>
            <a:ext cx="1113187" cy="217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92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07.10.2021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3880215-B068-4CBF-A2F2-10FC37049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69" y="675161"/>
            <a:ext cx="8820472" cy="58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93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Microsoft Office PowerPoint</Application>
  <PresentationFormat>Bildschirmpräsentation (4:3)</PresentationFormat>
  <Paragraphs>153</Paragraphs>
  <Slides>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ＭＳ 明朝</vt:lpstr>
      <vt:lpstr>Scala Sans OT</vt:lpstr>
      <vt:lpstr>Wingdings</vt:lpstr>
      <vt:lpstr>Office-Design</vt:lpstr>
      <vt:lpstr>Top 10 Länder nach Anzahl neuer COVID-19-Fälle</vt:lpstr>
      <vt:lpstr>Fall- und Todeszahlen weltweit, WHO SitRep</vt:lpstr>
      <vt:lpstr>Veränderung Fallzahlen weltweit, WHO Dashboard</vt:lpstr>
      <vt:lpstr>7-Tages-Inzidenz pro 100.000 Einwohner Europa</vt:lpstr>
      <vt:lpstr>Übersicht Virusvarianten, weltweit</vt:lpstr>
      <vt:lpstr>PowerPoint-Präsentation</vt:lpstr>
      <vt:lpstr>Veränderung Todesfälle weltweit, WHO Dashboard</vt:lpstr>
      <vt:lpstr>7-Tages-Inzidenz pro 100.000 Einwohner weltweit 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Rohde, Anna</cp:lastModifiedBy>
  <cp:revision>1756</cp:revision>
  <cp:lastPrinted>2020-09-29T15:21:52Z</cp:lastPrinted>
  <dcterms:created xsi:type="dcterms:W3CDTF">2020-03-24T07:57:46Z</dcterms:created>
  <dcterms:modified xsi:type="dcterms:W3CDTF">2021-10-08T09:04:23Z</dcterms:modified>
</cp:coreProperties>
</file>