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7" r:id="rId5"/>
    <p:sldId id="758" r:id="rId6"/>
    <p:sldId id="72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9894" autoAdjust="0"/>
  </p:normalViewPr>
  <p:slideViewPr>
    <p:cSldViewPr snapToGrid="0" snapToObjects="1">
      <p:cViewPr varScale="1">
        <p:scale>
          <a:sx n="151" d="100"/>
          <a:sy n="151" d="100"/>
        </p:scale>
        <p:origin x="336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08.10.2021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08.10.2021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F4C9725-DAE8-4D5B-9F29-429950E3F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13593"/>
              </p:ext>
            </p:extLst>
          </p:nvPr>
        </p:nvGraphicFramePr>
        <p:xfrm>
          <a:off x="564826" y="809999"/>
          <a:ext cx="7782138" cy="3931386"/>
        </p:xfrm>
        <a:graphic>
          <a:graphicData uri="http://schemas.openxmlformats.org/drawingml/2006/table">
            <a:tbl>
              <a:tblPr firstRow="1" firstCol="1" bandRow="1"/>
              <a:tblGrid>
                <a:gridCol w="1027767">
                  <a:extLst>
                    <a:ext uri="{9D8B030D-6E8A-4147-A177-3AD203B41FA5}">
                      <a16:colId xmlns:a16="http://schemas.microsoft.com/office/drawing/2014/main" val="276146641"/>
                    </a:ext>
                  </a:extLst>
                </a:gridCol>
                <a:gridCol w="1015153">
                  <a:extLst>
                    <a:ext uri="{9D8B030D-6E8A-4147-A177-3AD203B41FA5}">
                      <a16:colId xmlns:a16="http://schemas.microsoft.com/office/drawing/2014/main" val="1898105025"/>
                    </a:ext>
                  </a:extLst>
                </a:gridCol>
                <a:gridCol w="145709">
                  <a:extLst>
                    <a:ext uri="{9D8B030D-6E8A-4147-A177-3AD203B41FA5}">
                      <a16:colId xmlns:a16="http://schemas.microsoft.com/office/drawing/2014/main" val="3887607116"/>
                    </a:ext>
                  </a:extLst>
                </a:gridCol>
                <a:gridCol w="1163566">
                  <a:extLst>
                    <a:ext uri="{9D8B030D-6E8A-4147-A177-3AD203B41FA5}">
                      <a16:colId xmlns:a16="http://schemas.microsoft.com/office/drawing/2014/main" val="3768928971"/>
                    </a:ext>
                  </a:extLst>
                </a:gridCol>
                <a:gridCol w="1227385">
                  <a:extLst>
                    <a:ext uri="{9D8B030D-6E8A-4147-A177-3AD203B41FA5}">
                      <a16:colId xmlns:a16="http://schemas.microsoft.com/office/drawing/2014/main" val="3528520932"/>
                    </a:ext>
                  </a:extLst>
                </a:gridCol>
                <a:gridCol w="145709">
                  <a:extLst>
                    <a:ext uri="{9D8B030D-6E8A-4147-A177-3AD203B41FA5}">
                      <a16:colId xmlns:a16="http://schemas.microsoft.com/office/drawing/2014/main" val="1472878158"/>
                    </a:ext>
                  </a:extLst>
                </a:gridCol>
                <a:gridCol w="1337209">
                  <a:extLst>
                    <a:ext uri="{9D8B030D-6E8A-4147-A177-3AD203B41FA5}">
                      <a16:colId xmlns:a16="http://schemas.microsoft.com/office/drawing/2014/main" val="301309776"/>
                    </a:ext>
                  </a:extLst>
                </a:gridCol>
                <a:gridCol w="145709">
                  <a:extLst>
                    <a:ext uri="{9D8B030D-6E8A-4147-A177-3AD203B41FA5}">
                      <a16:colId xmlns:a16="http://schemas.microsoft.com/office/drawing/2014/main" val="894556990"/>
                    </a:ext>
                  </a:extLst>
                </a:gridCol>
                <a:gridCol w="1573931">
                  <a:extLst>
                    <a:ext uri="{9D8B030D-6E8A-4147-A177-3AD203B41FA5}">
                      <a16:colId xmlns:a16="http://schemas.microsoft.com/office/drawing/2014/main" val="1349855190"/>
                    </a:ext>
                  </a:extLst>
                </a:gridCol>
              </a:tblGrid>
              <a:tr h="4562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07.10. 12:15 Uhr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07.10.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09564"/>
                  </a:ext>
                </a:extLst>
              </a:tr>
              <a:tr h="585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25/100.000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der Fälle zum Vortag </a:t>
                      </a:r>
                      <a:b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023794"/>
                  </a:ext>
                </a:extLst>
              </a:tr>
              <a:tr h="289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+10.429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+700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63,8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+17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Erstimpfungen: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+55.149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029138"/>
                  </a:ext>
                </a:extLst>
              </a:tr>
              <a:tr h="289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(4.293.807)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125.400]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[375/411]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[1.374]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Zweitimpfungen: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+90.084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737281"/>
                  </a:ext>
                </a:extLst>
              </a:tr>
              <a:tr h="684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 gesamt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Anteil COVID-19-Belegung an Gesamtzahl der betreibbaren ITS-Betten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mindestens einer/mit vollständiger Impfung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4, 5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326551"/>
                  </a:ext>
                </a:extLst>
              </a:tr>
              <a:tr h="146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+474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+9.600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1,67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+5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6,1 %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56.846.361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248680"/>
                  </a:ext>
                </a:extLst>
              </a:tr>
              <a:tr h="290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(296.746)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4.074.300)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[247/411]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54.038.360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940550"/>
                  </a:ext>
                </a:extLst>
              </a:tr>
              <a:tr h="6844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</a:t>
                      </a:r>
                      <a:b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</a:b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ab 60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Erstaufnahmen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Anteil Geimpfter insgesamt mit mindestens einer/mit vollständiger Impfung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822933"/>
                  </a:ext>
                </a:extLst>
              </a:tr>
              <a:tr h="146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+86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3,18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68,4 % </a:t>
                      </a:r>
                      <a:r>
                        <a:rPr lang="de-DE" sz="10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723038"/>
                  </a:ext>
                </a:extLst>
              </a:tr>
              <a:tr h="1796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(94.113)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[59/411]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65,0 % </a:t>
                      </a:r>
                      <a:r>
                        <a:rPr lang="de-DE" sz="10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17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002A5E-D7FC-4473-B541-63864F7FC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" y="849499"/>
            <a:ext cx="8052657" cy="39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284208-09AB-4579-8E4C-A030D0640A1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2589" y="819149"/>
            <a:ext cx="5787503" cy="3864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9DC2AB-7F14-47E2-86CD-4E8535201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2F0534C-97E3-483A-B243-838831AB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4A3A58-3ACE-49DE-8079-D3DBA46B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F9F3AAD-5C1F-457E-A866-E4733306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D2E6E2-8218-49BF-975E-0A4CC7EBB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54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6D64C4-1457-451A-A762-080954653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40" y="870000"/>
            <a:ext cx="6803432" cy="38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Bildschirmpräsentation (16:9)</PresentationFormat>
  <Paragraphs>117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ＭＳ 明朝</vt:lpstr>
      <vt:lpstr>ＭＳ 明朝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PowerPoint-Präsentation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449</cp:revision>
  <dcterms:created xsi:type="dcterms:W3CDTF">2015-11-02T12:29:13Z</dcterms:created>
  <dcterms:modified xsi:type="dcterms:W3CDTF">2021-10-08T08:53:50Z</dcterms:modified>
</cp:coreProperties>
</file>