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8" r:id="rId4"/>
    <p:sldId id="300" r:id="rId5"/>
    <p:sldId id="259" r:id="rId6"/>
    <p:sldId id="29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4035" autoAdjust="0"/>
  </p:normalViewPr>
  <p:slideViewPr>
    <p:cSldViewPr snapToGrid="0">
      <p:cViewPr varScale="1">
        <p:scale>
          <a:sx n="108" d="100"/>
          <a:sy n="108" d="100"/>
        </p:scale>
        <p:origin x="1008" y="96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1.497  (am 22.09)  -&gt; Abfall ITS-Belegung zur Vorwochen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3% Linie (Basisstufe): 2 Länder</a:t>
            </a:r>
          </a:p>
          <a:p>
            <a:r>
              <a:rPr lang="de-DE" dirty="0"/>
              <a:t>&gt; 3 % (Stufe 1): 14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Berlin waren es 22 Neuaufnahmen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0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12.10.2021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13.10.2021 werden </a:t>
            </a:r>
            <a:r>
              <a:rPr lang="de-DE" sz="1600" b="1" dirty="0"/>
              <a:t>1.398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ist ein Abbremsen in der COVID-ITS-Belegung zu beobachten, ein paar Länder steigen neu an.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betrugen +580 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22.09.2021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7" y="2030994"/>
            <a:ext cx="6713420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92113" y="2161998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55680" y="4335623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555680" y="4601416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1.398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4" y="2751493"/>
            <a:ext cx="4694829" cy="33264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12.10.2021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2" y="1"/>
            <a:ext cx="9774884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571981" y="91229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563435" y="2366931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95069" y="444345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63435" y="592334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554080" y="4443459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554080" y="920837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554080" y="236551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639538" y="594043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" y="107355"/>
            <a:ext cx="5806490" cy="355397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036" y="3840387"/>
            <a:ext cx="4907973" cy="2962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0"/>
          <a:stretch/>
        </p:blipFill>
        <p:spPr>
          <a:xfrm>
            <a:off x="6540804" y="617510"/>
            <a:ext cx="5346411" cy="31377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4081" y="0"/>
            <a:ext cx="850365" cy="1421603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 flipH="1" flipV="1">
            <a:off x="8145722" y="4862882"/>
            <a:ext cx="270308" cy="129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4D2AE25-2FD1-48D4-9799-14ADC2787A54}"/>
              </a:ext>
            </a:extLst>
          </p:cNvPr>
          <p:cNvCxnSpPr>
            <a:cxnSpLocks/>
          </p:cNvCxnSpPr>
          <p:nvPr/>
        </p:nvCxnSpPr>
        <p:spPr>
          <a:xfrm flipH="1" flipV="1">
            <a:off x="8181234" y="5487963"/>
            <a:ext cx="191778" cy="93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C1C9FC-1AC3-44AD-9792-4FFDEF0B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08" y="754601"/>
            <a:ext cx="5131217" cy="49523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A45F2F-AEEC-4E56-B712-3B7C2396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08" y="5708932"/>
            <a:ext cx="2075447" cy="11490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B958C5D-A17D-432A-97BC-95FD36EDB326}"/>
              </a:ext>
            </a:extLst>
          </p:cNvPr>
          <p:cNvSpPr txBox="1"/>
          <p:nvPr/>
        </p:nvSpPr>
        <p:spPr>
          <a:xfrm>
            <a:off x="6643277" y="103515"/>
            <a:ext cx="32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ECMO Belegung und Kapazitäten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CA048A-C5BC-487D-A3CD-3453551AE7F5}"/>
              </a:ext>
            </a:extLst>
          </p:cNvPr>
          <p:cNvSpPr txBox="1"/>
          <p:nvPr/>
        </p:nvSpPr>
        <p:spPr>
          <a:xfrm>
            <a:off x="309419" y="160677"/>
            <a:ext cx="412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Beatmungs-Belegung und Kapazitäten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4D5CA8-197B-4821-AB60-FA923624C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" y="949911"/>
            <a:ext cx="5220070" cy="4848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57F190-B5B7-40EB-BDA2-5483D089F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21" y="5762659"/>
            <a:ext cx="2803671" cy="10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40" y="505717"/>
            <a:ext cx="3977469" cy="240903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" y="2248633"/>
            <a:ext cx="7466309" cy="45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8E6B500-250B-4235-A3A0-3B0E6E24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6" y="990953"/>
            <a:ext cx="3994320" cy="53467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4628781" y="1103804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3" y="248577"/>
            <a:ext cx="4352925" cy="6667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204079" y="934527"/>
            <a:ext cx="172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 13.10.21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95EBAD-92E4-4362-A679-47434DF1A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57" y="1001008"/>
            <a:ext cx="1612495" cy="14459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87D01-0D0B-4177-A075-7742C6074CE5}"/>
              </a:ext>
            </a:extLst>
          </p:cNvPr>
          <p:cNvSpPr txBox="1"/>
          <p:nvPr/>
        </p:nvSpPr>
        <p:spPr>
          <a:xfrm>
            <a:off x="6269414" y="256556"/>
            <a:ext cx="392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COVID-19-Neuaufnahmen auf die ITS  </a:t>
            </a:r>
            <a:r>
              <a:rPr lang="de-DE" i="1" dirty="0"/>
              <a:t>(7-Tages-Anzahl:  </a:t>
            </a:r>
            <a:r>
              <a:rPr lang="de-DE" b="1" i="1" dirty="0"/>
              <a:t>+ 580</a:t>
            </a:r>
            <a:r>
              <a:rPr lang="de-DE" i="1" dirty="0"/>
              <a:t>)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8B3FD8-70B1-4E39-8DC8-B91533D79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58" y="1002367"/>
            <a:ext cx="4352925" cy="566250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A21C78C-1AD5-4A29-8136-D7F5B708D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48" y="6379009"/>
            <a:ext cx="4427248" cy="3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Breitbild</PresentationFormat>
  <Paragraphs>32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375</cp:revision>
  <dcterms:created xsi:type="dcterms:W3CDTF">2021-01-13T08:46:29Z</dcterms:created>
  <dcterms:modified xsi:type="dcterms:W3CDTF">2021-10-13T08:59:43Z</dcterms:modified>
</cp:coreProperties>
</file>